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57" r:id="rId4"/>
    <p:sldId id="277" r:id="rId5"/>
    <p:sldId id="280" r:id="rId6"/>
    <p:sldId id="270" r:id="rId7"/>
    <p:sldId id="272" r:id="rId8"/>
    <p:sldId id="266" r:id="rId9"/>
    <p:sldId id="276" r:id="rId10"/>
    <p:sldId id="269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76" autoAdjust="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99A7-78E6-47FA-9A2E-0779BBB425F3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8A1C-40AB-4CC9-8C28-3CD2D247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0"/>
            <a:ext cx="4572000" cy="34290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513"/>
            <a:ext cx="6858000" cy="4953000"/>
          </a:xfrm>
          <a:noFill/>
        </p:spPr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Pause</a:t>
            </a:r>
            <a:r>
              <a:rPr lang="en-US" baseline="0" dirty="0" smtClean="0"/>
              <a:t> for a moment to change our mindsets – the child is always the client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A1C-40AB-4CC9-8C28-3CD2D24747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CDA58B-C9E9-4A4A-8853-355EA9C8771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2F9DEF-0CF8-4F3F-8C4A-69AF53865B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Navigating  “No Man’s Land” </a:t>
            </a:r>
            <a:endParaRPr lang="en-US" sz="3200" b="1" u="sng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71572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800" u="sng" dirty="0" smtClean="0">
                <a:solidFill>
                  <a:schemeClr val="tx1"/>
                </a:solidFill>
                <a:latin typeface="Agency FB" pitchFamily="34" charset="0"/>
              </a:rPr>
              <a:t>Helping Children Survive Family Separation and </a:t>
            </a:r>
            <a:r>
              <a:rPr lang="en-US" sz="2800" u="sng" dirty="0" smtClean="0">
                <a:latin typeface="Agency FB" pitchFamily="34" charset="0"/>
              </a:rPr>
              <a:t>Divorce</a:t>
            </a:r>
          </a:p>
          <a:p>
            <a:pPr marL="0" indent="0" algn="ctr"/>
            <a:r>
              <a:rPr lang="en-US" sz="2800" b="0" dirty="0" smtClean="0">
                <a:latin typeface="Agency FB" pitchFamily="34" charset="0"/>
              </a:rPr>
              <a:t>Tracy Duffy, Family </a:t>
            </a:r>
            <a:r>
              <a:rPr lang="en-US" sz="2800" b="0" dirty="0">
                <a:latin typeface="Agency FB" pitchFamily="34" charset="0"/>
              </a:rPr>
              <a:t>Court </a:t>
            </a:r>
            <a:r>
              <a:rPr lang="en-US" sz="2800" b="0" dirty="0" smtClean="0">
                <a:latin typeface="Agency FB" pitchFamily="34" charset="0"/>
              </a:rPr>
              <a:t>Counsellor (</a:t>
            </a:r>
            <a:r>
              <a:rPr lang="en-US" sz="2800" b="0" dirty="0">
                <a:latin typeface="Agency FB" pitchFamily="34" charset="0"/>
              </a:rPr>
              <a:t>M</a:t>
            </a:r>
            <a:r>
              <a:rPr lang="en-US" sz="2800" b="0" dirty="0" smtClean="0">
                <a:latin typeface="Agency FB" pitchFamily="34" charset="0"/>
              </a:rPr>
              <a:t>. Ed</a:t>
            </a:r>
            <a:r>
              <a:rPr lang="en-US" sz="2800" b="0" dirty="0">
                <a:latin typeface="Agency FB" pitchFamily="34" charset="0"/>
              </a:rPr>
              <a:t>, </a:t>
            </a:r>
            <a:r>
              <a:rPr lang="en-US" sz="2800" b="0" dirty="0" smtClean="0">
                <a:latin typeface="Agency FB" pitchFamily="34" charset="0"/>
              </a:rPr>
              <a:t>CCC) </a:t>
            </a:r>
            <a:endParaRPr lang="en-US" sz="2800" b="0" dirty="0"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US" sz="2400" b="0" u="sng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pPr marL="0" indent="0" algn="ctr">
              <a:buNone/>
            </a:pPr>
            <a:endParaRPr lang="en-US" sz="2800" u="sng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1032" name="Picture 8" descr="C:\Users\tracyduffy\AppData\Local\Microsoft\Windows\Temporary Internet Files\Content.IE5\DYRFJLUA\MC9002340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3962400" cy="24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racyduffy\AppData\Local\Microsoft\Windows\Temporary Internet Files\Content.IE5\NCLLT0R3\MM90004097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1"/>
            <a:ext cx="1295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tracyduffy\AppData\Local\Microsoft\Windows\Temporary Internet Files\Content.Outlook\KND9WEPG\IMG_20140416_10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racyduffy\AppData\Local\Microsoft\Windows\Temporary Internet Files\Content.Outlook\KND9WEPG\IMG_20140416_101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Role of Counsellor</a:t>
            </a:r>
            <a:endParaRPr lang="en-US" sz="3200" b="1" u="sng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Considerations</a:t>
            </a:r>
          </a:p>
          <a:p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autions – Ethics </a:t>
            </a:r>
          </a:p>
          <a:p>
            <a:endParaRPr lang="en-US" sz="2800" dirty="0"/>
          </a:p>
          <a:p>
            <a:r>
              <a:rPr lang="en-US" sz="2800" dirty="0" smtClean="0"/>
              <a:t>Who is the client 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8534400" y="6491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33</a:t>
            </a:r>
          </a:p>
        </p:txBody>
      </p:sp>
      <p:pic>
        <p:nvPicPr>
          <p:cNvPr id="10" name="Picture 2" descr="C:\Users\tracyduffy\AppData\Local\Microsoft\Windows\Temporary Internet Files\Content.IE5\DYRFJLUA\MP9001828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4" y="12954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Mudder\AppData\Local\Microsoft\Windows\Temporary Internet Files\Content.IE5\GCVJTQOA\MP90043867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4" y="1143000"/>
            <a:ext cx="3444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86784" cy="371246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Play Therapy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Separation/Divorce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Resources </a:t>
            </a:r>
            <a:endParaRPr lang="en-US" sz="3200" b="1" u="sng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Background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Family Justice Services, NL 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Separation and Divorce – context </a:t>
            </a:r>
          </a:p>
          <a:p>
            <a:pPr marL="0" indent="0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Defining  Conflict 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acyduffy\AppData\Local\Microsoft\Windows\Temporary Internet Files\Content.IE5\5QI5JDD1\MC900240359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09855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143000"/>
            <a:ext cx="6248400" cy="3505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Indicators of High Conflict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Communication             Conflict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Parent dynamics </a:t>
            </a:r>
            <a:endParaRPr lang="en-US" sz="3200" b="1" u="sng" dirty="0">
              <a:latin typeface="Agency FB" pitchFamily="34" charset="0"/>
            </a:endParaRPr>
          </a:p>
        </p:txBody>
      </p:sp>
      <p:pic>
        <p:nvPicPr>
          <p:cNvPr id="3074" name="Picture 2" descr="C:\Users\tracyduffy\AppData\Local\Microsoft\Windows\Temporary Internet Files\Content.IE5\5QI5JDD1\MC9004419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4" y="3429000"/>
            <a:ext cx="181292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u="sng" dirty="0" smtClean="0">
                <a:latin typeface="Agency FB" pitchFamily="34" charset="0"/>
              </a:rPr>
              <a:t>Games </a:t>
            </a:r>
            <a:r>
              <a:rPr lang="en-US" sz="3200" b="1" u="sng" dirty="0">
                <a:latin typeface="Agency FB" pitchFamily="34" charset="0"/>
              </a:rPr>
              <a:t>Parents Play </a:t>
            </a:r>
            <a:br>
              <a:rPr lang="en-US" sz="3200" b="1" u="sng" dirty="0">
                <a:latin typeface="Agency FB" pitchFamily="34" charset="0"/>
              </a:rPr>
            </a:br>
            <a:endParaRPr lang="en-US" sz="3200" b="1" u="sng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Messenger</a:t>
            </a:r>
          </a:p>
          <a:p>
            <a:r>
              <a:rPr lang="en-US" sz="2800" b="0" dirty="0" smtClean="0"/>
              <a:t>Spy </a:t>
            </a:r>
          </a:p>
          <a:p>
            <a:r>
              <a:rPr lang="en-US" sz="2800" b="0" dirty="0" smtClean="0"/>
              <a:t>Critic </a:t>
            </a:r>
            <a:r>
              <a:rPr lang="en-US" sz="2800" dirty="0" smtClean="0"/>
              <a:t> </a:t>
            </a:r>
          </a:p>
          <a:p>
            <a:r>
              <a:rPr lang="en-US" sz="2800" b="0" dirty="0" smtClean="0"/>
              <a:t>Disneyland </a:t>
            </a:r>
          </a:p>
          <a:p>
            <a:r>
              <a:rPr lang="en-US" sz="2800" b="0" dirty="0" smtClean="0"/>
              <a:t>The Pawn </a:t>
            </a:r>
          </a:p>
          <a:p>
            <a:r>
              <a:rPr lang="en-US" sz="2800" b="0" dirty="0" smtClean="0"/>
              <a:t>The Set up</a:t>
            </a:r>
            <a:r>
              <a:rPr lang="en-US" sz="2400" b="0" dirty="0" smtClean="0"/>
              <a:t> </a:t>
            </a:r>
          </a:p>
          <a:p>
            <a:pPr algn="ctr"/>
            <a:endParaRPr lang="en-US" sz="3200" dirty="0" smtClean="0"/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2" descr="C:\Users\tracyduffy\AppData\Local\Microsoft\Windows\Temporary Internet Files\Content.IE5\JAIG5BG4\MP9003414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41" y="9906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racyduffy\AppData\Local\Microsoft\Windows\Temporary Internet Files\Content.IE5\JAIG5BG4\MP9003875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148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1" y="1143000"/>
            <a:ext cx="7543799" cy="3536950"/>
          </a:xfrm>
        </p:spPr>
        <p:txBody>
          <a:bodyPr/>
          <a:lstStyle/>
          <a:p>
            <a:pPr algn="ctr"/>
            <a:r>
              <a:rPr lang="en-US" sz="3600" b="0" dirty="0" smtClean="0">
                <a:latin typeface="Agency FB" pitchFamily="34" charset="0"/>
                <a:ea typeface="Batang" pitchFamily="18" charset="-127"/>
              </a:rPr>
              <a:t>“</a:t>
            </a:r>
            <a:r>
              <a:rPr lang="en-US" sz="4000" b="0" dirty="0">
                <a:latin typeface="Agency FB" pitchFamily="34" charset="0"/>
                <a:ea typeface="Batang" pitchFamily="18" charset="-127"/>
              </a:rPr>
              <a:t>It is far easier to build strong children than to repair broken adults.” </a:t>
            </a:r>
            <a:endParaRPr lang="en-US" sz="4000" b="0" dirty="0" smtClean="0">
              <a:latin typeface="Agency FB" pitchFamily="34" charset="0"/>
              <a:ea typeface="Batang" pitchFamily="18" charset="-127"/>
            </a:endParaRPr>
          </a:p>
          <a:p>
            <a:pPr algn="ctr"/>
            <a:endParaRPr lang="en-US" sz="4000" b="0" dirty="0">
              <a:latin typeface="Agency FB" pitchFamily="34" charset="0"/>
              <a:ea typeface="Batang" pitchFamily="18" charset="-127"/>
            </a:endParaRPr>
          </a:p>
          <a:p>
            <a:pPr algn="ctr"/>
            <a:r>
              <a:rPr lang="en-US" sz="4000" b="0" dirty="0">
                <a:latin typeface="Agency FB" pitchFamily="34" charset="0"/>
                <a:ea typeface="Batang" pitchFamily="18" charset="-127"/>
              </a:rPr>
              <a:t>- Frederick Douglas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Activity </a:t>
            </a:r>
            <a:endParaRPr lang="en-US" sz="3200" b="1" u="sng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13" name="Picture 17" descr="C:\Users\tracyduffy\AppData\Local\Microsoft\Windows\Temporary Internet Files\Content.IE5\DYRFJLUA\MP9004422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Children’s Reactions- Impact of divorce</a:t>
            </a:r>
            <a:endParaRPr lang="en-US" sz="3200" b="1" u="sng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Considerations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“Normal”  grief   </a:t>
            </a:r>
            <a:endParaRPr lang="en-US" sz="2800" dirty="0"/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/>
              <a:t>Developmental impacts                       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Traumatic Adjustment </a:t>
            </a:r>
          </a:p>
          <a:p>
            <a:pPr marL="0" indent="0"/>
            <a:r>
              <a:rPr lang="en-US" sz="2800" dirty="0" smtClean="0"/>
              <a:t>     (No Man’s Land) </a:t>
            </a:r>
            <a:endParaRPr lang="en-US" sz="2800" dirty="0"/>
          </a:p>
        </p:txBody>
      </p:sp>
      <p:pic>
        <p:nvPicPr>
          <p:cNvPr id="4" name="Picture 2" descr="C:\Users\tracyduffy\AppData\Local\Microsoft\Windows\Temporary Internet Files\Content.IE5\JAIG5BG4\MP9001788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447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C90028694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2682844" cy="242632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71800" y="1025434"/>
            <a:ext cx="5105400" cy="371246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Play Therapy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Feelings Jar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Collage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Case Examples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latin typeface="Agency FB" pitchFamily="34" charset="0"/>
              </a:rPr>
              <a:t>Interventions with children </a:t>
            </a:r>
            <a:endParaRPr lang="en-US" sz="3200" b="1" u="sng" dirty="0">
              <a:latin typeface="Agency FB" pitchFamily="34" charset="0"/>
            </a:endParaRPr>
          </a:p>
        </p:txBody>
      </p:sp>
      <p:pic>
        <p:nvPicPr>
          <p:cNvPr id="6" name="Picture 5" descr="C:\Users\tracyduffy\AppData\Local\Microsoft\Windows\Temporary Internet Files\Content.IE5\JAIG5BG4\MP90017537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7137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91500" cy="35374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racyduffy\AppData\Local\Microsoft\Windows\Temporary Internet Files\Content.Outlook\KND9WEPG\IMG_20140411_165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802</TotalTime>
  <Words>153</Words>
  <Application>Microsoft Office PowerPoint</Application>
  <PresentationFormat>On-screen Show (4:3)</PresentationFormat>
  <Paragraphs>75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Navigating  “No Man’s Land” </vt:lpstr>
      <vt:lpstr>Background</vt:lpstr>
      <vt:lpstr>Parent dynamics </vt:lpstr>
      <vt:lpstr> Games Parents Play  </vt:lpstr>
      <vt:lpstr>PowerPoint Presentation</vt:lpstr>
      <vt:lpstr>Activity </vt:lpstr>
      <vt:lpstr>Children’s Reactions- Impact of divorce</vt:lpstr>
      <vt:lpstr>Interventions with children </vt:lpstr>
      <vt:lpstr>PowerPoint Presentation</vt:lpstr>
      <vt:lpstr>PowerPoint Presentation</vt:lpstr>
      <vt:lpstr>PowerPoint Presentation</vt:lpstr>
      <vt:lpstr>Role of Counsellor</vt:lpstr>
      <vt:lpstr>Resources </vt:lpstr>
    </vt:vector>
  </TitlesOfParts>
  <Company>Government of Newfoundland Labrador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Duffy, Tracy</dc:creator>
  <cp:lastModifiedBy>Duffy, Tracy</cp:lastModifiedBy>
  <cp:revision>29</cp:revision>
  <dcterms:created xsi:type="dcterms:W3CDTF">2014-04-02T17:03:29Z</dcterms:created>
  <dcterms:modified xsi:type="dcterms:W3CDTF">2014-04-17T18:13:28Z</dcterms:modified>
</cp:coreProperties>
</file>