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3" r:id="rId5"/>
    <p:sldId id="264" r:id="rId6"/>
    <p:sldId id="265" r:id="rId7"/>
    <p:sldId id="269" r:id="rId8"/>
    <p:sldId id="271" r:id="rId9"/>
    <p:sldId id="273" r:id="rId10"/>
    <p:sldId id="274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EDE6F-1091-45D9-828E-D5C1026DB442}" type="datetimeFigureOut">
              <a:rPr lang="en-CA" smtClean="0"/>
              <a:pPr/>
              <a:t>20/05/2014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933AB-1041-45B5-A564-A14302190BF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8436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933AB-1041-45B5-A564-A14302190BF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8181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D337-C5A5-4565-9EF1-CB41070BC38E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9105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AD08-0AA0-4343-891D-9540BF41E95A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769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1889-85F2-4C03-BBA6-8527A00AA46F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6001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EF97-7177-45CC-99CC-15328A61152D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799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B5E-45B1-4FF7-A56E-0334119474D9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5919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3CB5-A4EC-45FD-86FB-D0F68365AF0C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2420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9C62-BF17-41A5-AA14-D7020B017C44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0568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64B9-774E-4AA4-8050-F4E5948EA9E6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7031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D2DA-98E9-4EF6-B278-39C02366BDDB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8537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7F8D-F6E8-4803-A7ED-8CD84532740A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76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12E7-2665-4A3C-8E29-9EDA74C47566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5561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4DED8-F938-4316-B84D-B0BFF7777613}" type="datetime3">
              <a:rPr lang="en-CA" smtClean="0"/>
              <a:pPr/>
              <a:t>20 May 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3BA7-FD13-4753-8B64-D623B8EDE3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0179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europsychgeek.blogspot.ca/2013/04/wais-and-wisc-on-ipad-good-and-bad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adebrownshow.com/wp-content/uploads/2014/02/iphone5_ios7_large_verge_medium_landscape.jpg" TargetMode="External"/><Relationship Id="rId2" Type="http://schemas.openxmlformats.org/officeDocument/2006/relationships/hyperlink" Target="http://lisaalber.files.wordpress.com/2014/02/daytim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artner.com/technology/home.j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Technology in Counselling:</a:t>
            </a:r>
            <a:br>
              <a:rPr lang="en-CA" dirty="0" smtClean="0"/>
            </a:br>
            <a:r>
              <a:rPr lang="en-CA" sz="4800" dirty="0" smtClean="0"/>
              <a:t>Inevitable, Predictable and Ethica</a:t>
            </a:r>
            <a:r>
              <a:rPr lang="en-CA" sz="4800" dirty="0"/>
              <a:t>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Dr. Paul A Jerry</a:t>
            </a:r>
          </a:p>
          <a:p>
            <a:r>
              <a:rPr lang="en-CA" dirty="0" smtClean="0"/>
              <a:t>Associate Professor and Program Director</a:t>
            </a:r>
          </a:p>
          <a:p>
            <a:r>
              <a:rPr lang="en-CA" dirty="0" smtClean="0"/>
              <a:t>Graduate Centre for Applied Psychology</a:t>
            </a:r>
          </a:p>
          <a:p>
            <a:r>
              <a:rPr lang="en-CA" dirty="0" smtClean="0"/>
              <a:t>Athabasca University</a:t>
            </a:r>
          </a:p>
          <a:p>
            <a:r>
              <a:rPr lang="en-CA" dirty="0" smtClean="0"/>
              <a:t>CCPA Victoria 2014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68" y="121754"/>
            <a:ext cx="4561502" cy="11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3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And remember….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march of technology is predictable</a:t>
            </a:r>
          </a:p>
          <a:p>
            <a:endParaRPr lang="en-CA" dirty="0" smtClean="0"/>
          </a:p>
          <a:p>
            <a:r>
              <a:rPr lang="en-CA" dirty="0" smtClean="0"/>
              <a:t>Our adoption of it is also predicable</a:t>
            </a:r>
          </a:p>
          <a:p>
            <a:endParaRPr lang="en-CA" dirty="0" smtClean="0"/>
          </a:p>
          <a:p>
            <a:r>
              <a:rPr lang="en-CA" dirty="0" smtClean="0"/>
              <a:t>It requires our attention in order that we don’t find ourselves in trouble with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91" y="5955061"/>
            <a:ext cx="1686402" cy="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1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Refs and Bib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WISC-IV and iPad review: </a:t>
            </a:r>
            <a:r>
              <a:rPr lang="en-CA" dirty="0" smtClean="0">
                <a:hlinkClick r:id="rId2"/>
              </a:rPr>
              <a:t>http://neuropsychgeek.blogspot.ca/2013/04/wais-and-wisc-on-ipad-good-and-bad.html</a:t>
            </a:r>
            <a:endParaRPr lang="en-CA" dirty="0" smtClean="0"/>
          </a:p>
          <a:p>
            <a:r>
              <a:rPr lang="en-CA" dirty="0"/>
              <a:t>Erikson, E. H. (1993). </a:t>
            </a:r>
            <a:r>
              <a:rPr lang="en-CA" i="1" dirty="0"/>
              <a:t>Childhood and society.</a:t>
            </a:r>
            <a:r>
              <a:rPr lang="en-CA" dirty="0"/>
              <a:t> New York, NY: Norton &amp; Co. (Original work published 1950)</a:t>
            </a:r>
            <a:endParaRPr lang="en-CA" dirty="0" smtClean="0">
              <a:effectLst/>
            </a:endParaRPr>
          </a:p>
          <a:p>
            <a:r>
              <a:rPr lang="en-CA" dirty="0"/>
              <a:t>Erikson, E. H. (1994). </a:t>
            </a:r>
            <a:r>
              <a:rPr lang="en-CA" i="1" dirty="0"/>
              <a:t>Identity and the life cycle.</a:t>
            </a:r>
            <a:r>
              <a:rPr lang="en-CA" dirty="0"/>
              <a:t> New York, NY: Norton &amp; Co. (Original work published 1959)</a:t>
            </a:r>
            <a:endParaRPr lang="en-CA" dirty="0" smtClean="0">
              <a:effectLst/>
            </a:endParaRPr>
          </a:p>
          <a:p>
            <a:r>
              <a:rPr lang="en-CA" dirty="0"/>
              <a:t>Erikson, E. H. (with Erikson, J. M.) (1998). </a:t>
            </a:r>
            <a:r>
              <a:rPr lang="en-CA" i="1" dirty="0"/>
              <a:t>The life cycle completed</a:t>
            </a:r>
            <a:r>
              <a:rPr lang="en-CA" dirty="0"/>
              <a:t> [Extended version]. New York, NY: Norton &amp; Co. (Original work published 1982) </a:t>
            </a:r>
            <a:endParaRPr lang="en-CA" dirty="0" smtClean="0">
              <a:effectLst/>
            </a:endParaRP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71" y="6176963"/>
            <a:ext cx="1686402" cy="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7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Images 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Daytimer</a:t>
            </a:r>
            <a:r>
              <a:rPr lang="en-CA" dirty="0" smtClean="0"/>
              <a:t>: </a:t>
            </a:r>
            <a:r>
              <a:rPr lang="en-CA" dirty="0" smtClean="0">
                <a:hlinkClick r:id="rId2"/>
              </a:rPr>
              <a:t>http://lisaalber.files.wordpress.com/2014/02/daytimer.jpg</a:t>
            </a:r>
            <a:endParaRPr lang="en-CA" dirty="0" smtClean="0"/>
          </a:p>
          <a:p>
            <a:r>
              <a:rPr lang="en-CA" dirty="0" smtClean="0"/>
              <a:t>iPhone: </a:t>
            </a:r>
            <a:r>
              <a:rPr lang="en-CA" dirty="0" smtClean="0">
                <a:hlinkClick r:id="rId3"/>
              </a:rPr>
              <a:t>http://bladebrownshow.com/wp-content/uploads/2014/02/iphone5_ios7_large_verge_medium_landscape.jpg</a:t>
            </a:r>
            <a:endParaRPr lang="en-CA" dirty="0" smtClean="0"/>
          </a:p>
          <a:p>
            <a:r>
              <a:rPr lang="en-CA" dirty="0" smtClean="0"/>
              <a:t>Gartner: </a:t>
            </a:r>
            <a:r>
              <a:rPr lang="en-CA" dirty="0" smtClean="0">
                <a:hlinkClick r:id="rId4"/>
              </a:rPr>
              <a:t>http://www.gartner.com/technology/home.jsp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50" y="6210001"/>
            <a:ext cx="1686402" cy="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2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In our very short time together, please remember these </a:t>
            </a:r>
            <a:r>
              <a:rPr lang="en-CA" b="1" dirty="0" smtClean="0"/>
              <a:t>three</a:t>
            </a:r>
            <a:r>
              <a:rPr lang="en-CA" dirty="0" smtClean="0"/>
              <a:t> things from me: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1. The integration of technology into our lives and into our professional practices as counsellors is predictable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2. Our reaction to this integration, and our professional competence with technology can be reliably mapped using theory from our own field, and this also makes our own growth predictable.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3. There are (ethical) landmines on our path that need our attention but if we see tech as a competency, this will go a long way.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91" y="6064424"/>
            <a:ext cx="1686402" cy="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7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Technology and Counselling</a:t>
            </a:r>
            <a:br>
              <a:rPr lang="en-CA" dirty="0" smtClean="0"/>
            </a:br>
            <a:r>
              <a:rPr lang="en-CA" sz="3600" dirty="0" smtClean="0"/>
              <a:t>It’s not just inevitable, it’s already here</a:t>
            </a:r>
            <a:endParaRPr lang="en-CA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91" y="1992111"/>
            <a:ext cx="4735663" cy="33001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91" y="6064424"/>
            <a:ext cx="1686402" cy="583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675" y="1992111"/>
            <a:ext cx="5262216" cy="39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9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9731"/>
          </a:xfrm>
        </p:spPr>
        <p:txBody>
          <a:bodyPr/>
          <a:lstStyle/>
          <a:p>
            <a:pPr algn="ctr"/>
            <a:r>
              <a:rPr lang="en-CA" dirty="0" smtClean="0"/>
              <a:t>We do have an idea of what’s coming…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18" y="940158"/>
            <a:ext cx="10932382" cy="57813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666123" y="5214647"/>
            <a:ext cx="2566591" cy="1506828"/>
          </a:xfrm>
          <a:custGeom>
            <a:avLst/>
            <a:gdLst>
              <a:gd name="connsiteX0" fmla="*/ 1159099 w 2566591"/>
              <a:gd name="connsiteY0" fmla="*/ 257577 h 1506828"/>
              <a:gd name="connsiteX1" fmla="*/ 656822 w 2566591"/>
              <a:gd name="connsiteY1" fmla="*/ 270456 h 1506828"/>
              <a:gd name="connsiteX2" fmla="*/ 618186 w 2566591"/>
              <a:gd name="connsiteY2" fmla="*/ 283335 h 1506828"/>
              <a:gd name="connsiteX3" fmla="*/ 566670 w 2566591"/>
              <a:gd name="connsiteY3" fmla="*/ 296214 h 1506828"/>
              <a:gd name="connsiteX4" fmla="*/ 528034 w 2566591"/>
              <a:gd name="connsiteY4" fmla="*/ 309093 h 1506828"/>
              <a:gd name="connsiteX5" fmla="*/ 425003 w 2566591"/>
              <a:gd name="connsiteY5" fmla="*/ 334851 h 1506828"/>
              <a:gd name="connsiteX6" fmla="*/ 386366 w 2566591"/>
              <a:gd name="connsiteY6" fmla="*/ 360608 h 1506828"/>
              <a:gd name="connsiteX7" fmla="*/ 347730 w 2566591"/>
              <a:gd name="connsiteY7" fmla="*/ 373487 h 1506828"/>
              <a:gd name="connsiteX8" fmla="*/ 283335 w 2566591"/>
              <a:gd name="connsiteY8" fmla="*/ 425003 h 1506828"/>
              <a:gd name="connsiteX9" fmla="*/ 218941 w 2566591"/>
              <a:gd name="connsiteY9" fmla="*/ 489397 h 1506828"/>
              <a:gd name="connsiteX10" fmla="*/ 180304 w 2566591"/>
              <a:gd name="connsiteY10" fmla="*/ 515155 h 1506828"/>
              <a:gd name="connsiteX11" fmla="*/ 103031 w 2566591"/>
              <a:gd name="connsiteY11" fmla="*/ 631065 h 1506828"/>
              <a:gd name="connsiteX12" fmla="*/ 77273 w 2566591"/>
              <a:gd name="connsiteY12" fmla="*/ 669701 h 1506828"/>
              <a:gd name="connsiteX13" fmla="*/ 51515 w 2566591"/>
              <a:gd name="connsiteY13" fmla="*/ 746975 h 1506828"/>
              <a:gd name="connsiteX14" fmla="*/ 0 w 2566591"/>
              <a:gd name="connsiteY14" fmla="*/ 824248 h 1506828"/>
              <a:gd name="connsiteX15" fmla="*/ 12879 w 2566591"/>
              <a:gd name="connsiteY15" fmla="*/ 1017431 h 1506828"/>
              <a:gd name="connsiteX16" fmla="*/ 38637 w 2566591"/>
              <a:gd name="connsiteY16" fmla="*/ 1056068 h 1506828"/>
              <a:gd name="connsiteX17" fmla="*/ 77273 w 2566591"/>
              <a:gd name="connsiteY17" fmla="*/ 1146220 h 1506828"/>
              <a:gd name="connsiteX18" fmla="*/ 154546 w 2566591"/>
              <a:gd name="connsiteY18" fmla="*/ 1197735 h 1506828"/>
              <a:gd name="connsiteX19" fmla="*/ 193183 w 2566591"/>
              <a:gd name="connsiteY19" fmla="*/ 1223493 h 1506828"/>
              <a:gd name="connsiteX20" fmla="*/ 231820 w 2566591"/>
              <a:gd name="connsiteY20" fmla="*/ 1249251 h 1506828"/>
              <a:gd name="connsiteX21" fmla="*/ 270456 w 2566591"/>
              <a:gd name="connsiteY21" fmla="*/ 1262130 h 1506828"/>
              <a:gd name="connsiteX22" fmla="*/ 309093 w 2566591"/>
              <a:gd name="connsiteY22" fmla="*/ 1287887 h 1506828"/>
              <a:gd name="connsiteX23" fmla="*/ 373487 w 2566591"/>
              <a:gd name="connsiteY23" fmla="*/ 1313645 h 1506828"/>
              <a:gd name="connsiteX24" fmla="*/ 412124 w 2566591"/>
              <a:gd name="connsiteY24" fmla="*/ 1339403 h 1506828"/>
              <a:gd name="connsiteX25" fmla="*/ 450760 w 2566591"/>
              <a:gd name="connsiteY25" fmla="*/ 1352282 h 1506828"/>
              <a:gd name="connsiteX26" fmla="*/ 489397 w 2566591"/>
              <a:gd name="connsiteY26" fmla="*/ 1378039 h 1506828"/>
              <a:gd name="connsiteX27" fmla="*/ 605307 w 2566591"/>
              <a:gd name="connsiteY27" fmla="*/ 1403797 h 1506828"/>
              <a:gd name="connsiteX28" fmla="*/ 759853 w 2566591"/>
              <a:gd name="connsiteY28" fmla="*/ 1429555 h 1506828"/>
              <a:gd name="connsiteX29" fmla="*/ 914400 w 2566591"/>
              <a:gd name="connsiteY29" fmla="*/ 1455313 h 1506828"/>
              <a:gd name="connsiteX30" fmla="*/ 1210614 w 2566591"/>
              <a:gd name="connsiteY30" fmla="*/ 1468192 h 1506828"/>
              <a:gd name="connsiteX31" fmla="*/ 1287887 w 2566591"/>
              <a:gd name="connsiteY31" fmla="*/ 1481070 h 1506828"/>
              <a:gd name="connsiteX32" fmla="*/ 1339403 w 2566591"/>
              <a:gd name="connsiteY32" fmla="*/ 1493949 h 1506828"/>
              <a:gd name="connsiteX33" fmla="*/ 1429555 w 2566591"/>
              <a:gd name="connsiteY33" fmla="*/ 1506828 h 1506828"/>
              <a:gd name="connsiteX34" fmla="*/ 1815921 w 2566591"/>
              <a:gd name="connsiteY34" fmla="*/ 1481070 h 1506828"/>
              <a:gd name="connsiteX35" fmla="*/ 2047741 w 2566591"/>
              <a:gd name="connsiteY35" fmla="*/ 1442434 h 1506828"/>
              <a:gd name="connsiteX36" fmla="*/ 2125014 w 2566591"/>
              <a:gd name="connsiteY36" fmla="*/ 1403797 h 1506828"/>
              <a:gd name="connsiteX37" fmla="*/ 2163651 w 2566591"/>
              <a:gd name="connsiteY37" fmla="*/ 1390918 h 1506828"/>
              <a:gd name="connsiteX38" fmla="*/ 2215166 w 2566591"/>
              <a:gd name="connsiteY38" fmla="*/ 1339403 h 1506828"/>
              <a:gd name="connsiteX39" fmla="*/ 2279560 w 2566591"/>
              <a:gd name="connsiteY39" fmla="*/ 1287887 h 1506828"/>
              <a:gd name="connsiteX40" fmla="*/ 2318197 w 2566591"/>
              <a:gd name="connsiteY40" fmla="*/ 1262130 h 1506828"/>
              <a:gd name="connsiteX41" fmla="*/ 2369713 w 2566591"/>
              <a:gd name="connsiteY41" fmla="*/ 1184856 h 1506828"/>
              <a:gd name="connsiteX42" fmla="*/ 2395470 w 2566591"/>
              <a:gd name="connsiteY42" fmla="*/ 1146220 h 1506828"/>
              <a:gd name="connsiteX43" fmla="*/ 2434107 w 2566591"/>
              <a:gd name="connsiteY43" fmla="*/ 1107583 h 1506828"/>
              <a:gd name="connsiteX44" fmla="*/ 2485622 w 2566591"/>
              <a:gd name="connsiteY44" fmla="*/ 1017431 h 1506828"/>
              <a:gd name="connsiteX45" fmla="*/ 2498501 w 2566591"/>
              <a:gd name="connsiteY45" fmla="*/ 978794 h 1506828"/>
              <a:gd name="connsiteX46" fmla="*/ 2524259 w 2566591"/>
              <a:gd name="connsiteY46" fmla="*/ 940158 h 1506828"/>
              <a:gd name="connsiteX47" fmla="*/ 2537138 w 2566591"/>
              <a:gd name="connsiteY47" fmla="*/ 888642 h 1506828"/>
              <a:gd name="connsiteX48" fmla="*/ 2562896 w 2566591"/>
              <a:gd name="connsiteY48" fmla="*/ 850006 h 1506828"/>
              <a:gd name="connsiteX49" fmla="*/ 2485622 w 2566591"/>
              <a:gd name="connsiteY49" fmla="*/ 476518 h 1506828"/>
              <a:gd name="connsiteX50" fmla="*/ 2446986 w 2566591"/>
              <a:gd name="connsiteY50" fmla="*/ 437882 h 1506828"/>
              <a:gd name="connsiteX51" fmla="*/ 2408349 w 2566591"/>
              <a:gd name="connsiteY51" fmla="*/ 386366 h 1506828"/>
              <a:gd name="connsiteX52" fmla="*/ 2369713 w 2566591"/>
              <a:gd name="connsiteY52" fmla="*/ 347730 h 1506828"/>
              <a:gd name="connsiteX53" fmla="*/ 2343955 w 2566591"/>
              <a:gd name="connsiteY53" fmla="*/ 309093 h 1506828"/>
              <a:gd name="connsiteX54" fmla="*/ 2305318 w 2566591"/>
              <a:gd name="connsiteY54" fmla="*/ 296214 h 1506828"/>
              <a:gd name="connsiteX55" fmla="*/ 2215166 w 2566591"/>
              <a:gd name="connsiteY55" fmla="*/ 231820 h 1506828"/>
              <a:gd name="connsiteX56" fmla="*/ 2086377 w 2566591"/>
              <a:gd name="connsiteY56" fmla="*/ 141668 h 1506828"/>
              <a:gd name="connsiteX57" fmla="*/ 2034862 w 2566591"/>
              <a:gd name="connsiteY57" fmla="*/ 128789 h 1506828"/>
              <a:gd name="connsiteX58" fmla="*/ 1906073 w 2566591"/>
              <a:gd name="connsiteY58" fmla="*/ 64394 h 1506828"/>
              <a:gd name="connsiteX59" fmla="*/ 1867437 w 2566591"/>
              <a:gd name="connsiteY59" fmla="*/ 38637 h 1506828"/>
              <a:gd name="connsiteX60" fmla="*/ 1815921 w 2566591"/>
              <a:gd name="connsiteY60" fmla="*/ 25758 h 1506828"/>
              <a:gd name="connsiteX61" fmla="*/ 1725769 w 2566591"/>
              <a:gd name="connsiteY61" fmla="*/ 0 h 1506828"/>
              <a:gd name="connsiteX62" fmla="*/ 1171977 w 2566591"/>
              <a:gd name="connsiteY62" fmla="*/ 25758 h 1506828"/>
              <a:gd name="connsiteX63" fmla="*/ 1068946 w 2566591"/>
              <a:gd name="connsiteY63" fmla="*/ 38637 h 1506828"/>
              <a:gd name="connsiteX64" fmla="*/ 978794 w 2566591"/>
              <a:gd name="connsiteY64" fmla="*/ 77273 h 1506828"/>
              <a:gd name="connsiteX65" fmla="*/ 901521 w 2566591"/>
              <a:gd name="connsiteY65" fmla="*/ 128789 h 1506828"/>
              <a:gd name="connsiteX66" fmla="*/ 862884 w 2566591"/>
              <a:gd name="connsiteY66" fmla="*/ 154546 h 1506828"/>
              <a:gd name="connsiteX67" fmla="*/ 824248 w 2566591"/>
              <a:gd name="connsiteY67" fmla="*/ 180304 h 1506828"/>
              <a:gd name="connsiteX68" fmla="*/ 785611 w 2566591"/>
              <a:gd name="connsiteY68" fmla="*/ 193183 h 1506828"/>
              <a:gd name="connsiteX69" fmla="*/ 721217 w 2566591"/>
              <a:gd name="connsiteY69" fmla="*/ 244699 h 1506828"/>
              <a:gd name="connsiteX70" fmla="*/ 669701 w 2566591"/>
              <a:gd name="connsiteY70" fmla="*/ 321972 h 1506828"/>
              <a:gd name="connsiteX71" fmla="*/ 631065 w 2566591"/>
              <a:gd name="connsiteY71" fmla="*/ 386366 h 15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566591" h="1506828">
                <a:moveTo>
                  <a:pt x="1159099" y="257577"/>
                </a:moveTo>
                <a:cubicBezTo>
                  <a:pt x="991673" y="261870"/>
                  <a:pt x="824113" y="262490"/>
                  <a:pt x="656822" y="270456"/>
                </a:cubicBezTo>
                <a:cubicBezTo>
                  <a:pt x="643262" y="271102"/>
                  <a:pt x="631239" y="279606"/>
                  <a:pt x="618186" y="283335"/>
                </a:cubicBezTo>
                <a:cubicBezTo>
                  <a:pt x="601167" y="288198"/>
                  <a:pt x="583689" y="291351"/>
                  <a:pt x="566670" y="296214"/>
                </a:cubicBezTo>
                <a:cubicBezTo>
                  <a:pt x="553617" y="299943"/>
                  <a:pt x="541131" y="305521"/>
                  <a:pt x="528034" y="309093"/>
                </a:cubicBezTo>
                <a:cubicBezTo>
                  <a:pt x="493881" y="318408"/>
                  <a:pt x="425003" y="334851"/>
                  <a:pt x="425003" y="334851"/>
                </a:cubicBezTo>
                <a:cubicBezTo>
                  <a:pt x="412124" y="343437"/>
                  <a:pt x="400210" y="353686"/>
                  <a:pt x="386366" y="360608"/>
                </a:cubicBezTo>
                <a:cubicBezTo>
                  <a:pt x="374224" y="366679"/>
                  <a:pt x="358330" y="365006"/>
                  <a:pt x="347730" y="373487"/>
                </a:cubicBezTo>
                <a:cubicBezTo>
                  <a:pt x="264511" y="440063"/>
                  <a:pt x="380448" y="392632"/>
                  <a:pt x="283335" y="425003"/>
                </a:cubicBezTo>
                <a:cubicBezTo>
                  <a:pt x="180302" y="493694"/>
                  <a:pt x="304804" y="403536"/>
                  <a:pt x="218941" y="489397"/>
                </a:cubicBezTo>
                <a:cubicBezTo>
                  <a:pt x="207996" y="500342"/>
                  <a:pt x="193183" y="506569"/>
                  <a:pt x="180304" y="515155"/>
                </a:cubicBezTo>
                <a:lnTo>
                  <a:pt x="103031" y="631065"/>
                </a:lnTo>
                <a:lnTo>
                  <a:pt x="77273" y="669701"/>
                </a:lnTo>
                <a:cubicBezTo>
                  <a:pt x="68687" y="695459"/>
                  <a:pt x="66576" y="724384"/>
                  <a:pt x="51515" y="746975"/>
                </a:cubicBezTo>
                <a:lnTo>
                  <a:pt x="0" y="824248"/>
                </a:lnTo>
                <a:cubicBezTo>
                  <a:pt x="4293" y="888642"/>
                  <a:pt x="2269" y="953772"/>
                  <a:pt x="12879" y="1017431"/>
                </a:cubicBezTo>
                <a:cubicBezTo>
                  <a:pt x="15424" y="1032699"/>
                  <a:pt x="32540" y="1041841"/>
                  <a:pt x="38637" y="1056068"/>
                </a:cubicBezTo>
                <a:cubicBezTo>
                  <a:pt x="56844" y="1098551"/>
                  <a:pt x="40319" y="1113886"/>
                  <a:pt x="77273" y="1146220"/>
                </a:cubicBezTo>
                <a:cubicBezTo>
                  <a:pt x="100570" y="1166605"/>
                  <a:pt x="128788" y="1180563"/>
                  <a:pt x="154546" y="1197735"/>
                </a:cubicBezTo>
                <a:lnTo>
                  <a:pt x="193183" y="1223493"/>
                </a:lnTo>
                <a:cubicBezTo>
                  <a:pt x="206062" y="1232079"/>
                  <a:pt x="217136" y="1244356"/>
                  <a:pt x="231820" y="1249251"/>
                </a:cubicBezTo>
                <a:cubicBezTo>
                  <a:pt x="244699" y="1253544"/>
                  <a:pt x="258314" y="1256059"/>
                  <a:pt x="270456" y="1262130"/>
                </a:cubicBezTo>
                <a:cubicBezTo>
                  <a:pt x="284300" y="1269052"/>
                  <a:pt x="295249" y="1280965"/>
                  <a:pt x="309093" y="1287887"/>
                </a:cubicBezTo>
                <a:cubicBezTo>
                  <a:pt x="329771" y="1298226"/>
                  <a:pt x="352809" y="1303306"/>
                  <a:pt x="373487" y="1313645"/>
                </a:cubicBezTo>
                <a:cubicBezTo>
                  <a:pt x="387331" y="1320567"/>
                  <a:pt x="398280" y="1332481"/>
                  <a:pt x="412124" y="1339403"/>
                </a:cubicBezTo>
                <a:cubicBezTo>
                  <a:pt x="424266" y="1345474"/>
                  <a:pt x="438618" y="1346211"/>
                  <a:pt x="450760" y="1352282"/>
                </a:cubicBezTo>
                <a:cubicBezTo>
                  <a:pt x="464604" y="1359204"/>
                  <a:pt x="475170" y="1371942"/>
                  <a:pt x="489397" y="1378039"/>
                </a:cubicBezTo>
                <a:cubicBezTo>
                  <a:pt x="507907" y="1385971"/>
                  <a:pt x="590637" y="1400129"/>
                  <a:pt x="605307" y="1403797"/>
                </a:cubicBezTo>
                <a:cubicBezTo>
                  <a:pt x="726131" y="1434003"/>
                  <a:pt x="500711" y="1400761"/>
                  <a:pt x="759853" y="1429555"/>
                </a:cubicBezTo>
                <a:cubicBezTo>
                  <a:pt x="827258" y="1452023"/>
                  <a:pt x="808224" y="1448677"/>
                  <a:pt x="914400" y="1455313"/>
                </a:cubicBezTo>
                <a:cubicBezTo>
                  <a:pt x="1013039" y="1461478"/>
                  <a:pt x="1111876" y="1463899"/>
                  <a:pt x="1210614" y="1468192"/>
                </a:cubicBezTo>
                <a:cubicBezTo>
                  <a:pt x="1236372" y="1472485"/>
                  <a:pt x="1262281" y="1475949"/>
                  <a:pt x="1287887" y="1481070"/>
                </a:cubicBezTo>
                <a:cubicBezTo>
                  <a:pt x="1305244" y="1484541"/>
                  <a:pt x="1321988" y="1490783"/>
                  <a:pt x="1339403" y="1493949"/>
                </a:cubicBezTo>
                <a:cubicBezTo>
                  <a:pt x="1369269" y="1499379"/>
                  <a:pt x="1399504" y="1502535"/>
                  <a:pt x="1429555" y="1506828"/>
                </a:cubicBezTo>
                <a:cubicBezTo>
                  <a:pt x="1694315" y="1494220"/>
                  <a:pt x="1629487" y="1503003"/>
                  <a:pt x="1815921" y="1481070"/>
                </a:cubicBezTo>
                <a:cubicBezTo>
                  <a:pt x="1893578" y="1471934"/>
                  <a:pt x="1972274" y="1463996"/>
                  <a:pt x="2047741" y="1442434"/>
                </a:cubicBezTo>
                <a:cubicBezTo>
                  <a:pt x="2123272" y="1420853"/>
                  <a:pt x="2049757" y="1441426"/>
                  <a:pt x="2125014" y="1403797"/>
                </a:cubicBezTo>
                <a:cubicBezTo>
                  <a:pt x="2137156" y="1397726"/>
                  <a:pt x="2150772" y="1395211"/>
                  <a:pt x="2163651" y="1390918"/>
                </a:cubicBezTo>
                <a:cubicBezTo>
                  <a:pt x="2197996" y="1287887"/>
                  <a:pt x="2146479" y="1408092"/>
                  <a:pt x="2215166" y="1339403"/>
                </a:cubicBezTo>
                <a:cubicBezTo>
                  <a:pt x="2282911" y="1271657"/>
                  <a:pt x="2150637" y="1320118"/>
                  <a:pt x="2279560" y="1287887"/>
                </a:cubicBezTo>
                <a:cubicBezTo>
                  <a:pt x="2292439" y="1279301"/>
                  <a:pt x="2308004" y="1273779"/>
                  <a:pt x="2318197" y="1262130"/>
                </a:cubicBezTo>
                <a:cubicBezTo>
                  <a:pt x="2338583" y="1238832"/>
                  <a:pt x="2352541" y="1210614"/>
                  <a:pt x="2369713" y="1184856"/>
                </a:cubicBezTo>
                <a:cubicBezTo>
                  <a:pt x="2378299" y="1171977"/>
                  <a:pt x="2384525" y="1157165"/>
                  <a:pt x="2395470" y="1146220"/>
                </a:cubicBezTo>
                <a:lnTo>
                  <a:pt x="2434107" y="1107583"/>
                </a:lnTo>
                <a:cubicBezTo>
                  <a:pt x="2463637" y="1018994"/>
                  <a:pt x="2423246" y="1126589"/>
                  <a:pt x="2485622" y="1017431"/>
                </a:cubicBezTo>
                <a:cubicBezTo>
                  <a:pt x="2492357" y="1005644"/>
                  <a:pt x="2492430" y="990936"/>
                  <a:pt x="2498501" y="978794"/>
                </a:cubicBezTo>
                <a:cubicBezTo>
                  <a:pt x="2505423" y="964950"/>
                  <a:pt x="2515673" y="953037"/>
                  <a:pt x="2524259" y="940158"/>
                </a:cubicBezTo>
                <a:cubicBezTo>
                  <a:pt x="2528552" y="922986"/>
                  <a:pt x="2530165" y="904911"/>
                  <a:pt x="2537138" y="888642"/>
                </a:cubicBezTo>
                <a:cubicBezTo>
                  <a:pt x="2543235" y="874415"/>
                  <a:pt x="2562224" y="865470"/>
                  <a:pt x="2562896" y="850006"/>
                </a:cubicBezTo>
                <a:cubicBezTo>
                  <a:pt x="2568083" y="730705"/>
                  <a:pt x="2581348" y="572244"/>
                  <a:pt x="2485622" y="476518"/>
                </a:cubicBezTo>
                <a:cubicBezTo>
                  <a:pt x="2472743" y="463639"/>
                  <a:pt x="2458839" y="451710"/>
                  <a:pt x="2446986" y="437882"/>
                </a:cubicBezTo>
                <a:cubicBezTo>
                  <a:pt x="2433017" y="421585"/>
                  <a:pt x="2422318" y="402663"/>
                  <a:pt x="2408349" y="386366"/>
                </a:cubicBezTo>
                <a:cubicBezTo>
                  <a:pt x="2396496" y="372538"/>
                  <a:pt x="2381373" y="361722"/>
                  <a:pt x="2369713" y="347730"/>
                </a:cubicBezTo>
                <a:cubicBezTo>
                  <a:pt x="2359804" y="335839"/>
                  <a:pt x="2356042" y="318762"/>
                  <a:pt x="2343955" y="309093"/>
                </a:cubicBezTo>
                <a:cubicBezTo>
                  <a:pt x="2333354" y="300612"/>
                  <a:pt x="2318197" y="300507"/>
                  <a:pt x="2305318" y="296214"/>
                </a:cubicBezTo>
                <a:cubicBezTo>
                  <a:pt x="2231663" y="222557"/>
                  <a:pt x="2305576" y="288326"/>
                  <a:pt x="2215166" y="231820"/>
                </a:cubicBezTo>
                <a:cubicBezTo>
                  <a:pt x="2186745" y="214057"/>
                  <a:pt x="2112486" y="148195"/>
                  <a:pt x="2086377" y="141668"/>
                </a:cubicBezTo>
                <a:lnTo>
                  <a:pt x="2034862" y="128789"/>
                </a:lnTo>
                <a:cubicBezTo>
                  <a:pt x="1942861" y="67454"/>
                  <a:pt x="1987622" y="84781"/>
                  <a:pt x="1906073" y="64394"/>
                </a:cubicBezTo>
                <a:cubicBezTo>
                  <a:pt x="1893194" y="55808"/>
                  <a:pt x="1881664" y="44734"/>
                  <a:pt x="1867437" y="38637"/>
                </a:cubicBezTo>
                <a:cubicBezTo>
                  <a:pt x="1851168" y="31665"/>
                  <a:pt x="1832940" y="30621"/>
                  <a:pt x="1815921" y="25758"/>
                </a:cubicBezTo>
                <a:cubicBezTo>
                  <a:pt x="1686577" y="-11197"/>
                  <a:pt x="1886826" y="40265"/>
                  <a:pt x="1725769" y="0"/>
                </a:cubicBezTo>
                <a:cubicBezTo>
                  <a:pt x="1531789" y="6928"/>
                  <a:pt x="1361160" y="9307"/>
                  <a:pt x="1171977" y="25758"/>
                </a:cubicBezTo>
                <a:cubicBezTo>
                  <a:pt x="1137496" y="28756"/>
                  <a:pt x="1103290" y="34344"/>
                  <a:pt x="1068946" y="38637"/>
                </a:cubicBezTo>
                <a:cubicBezTo>
                  <a:pt x="928306" y="132396"/>
                  <a:pt x="1145133" y="-5897"/>
                  <a:pt x="978794" y="77273"/>
                </a:cubicBezTo>
                <a:cubicBezTo>
                  <a:pt x="951105" y="91117"/>
                  <a:pt x="927279" y="111617"/>
                  <a:pt x="901521" y="128789"/>
                </a:cubicBezTo>
                <a:lnTo>
                  <a:pt x="862884" y="154546"/>
                </a:lnTo>
                <a:cubicBezTo>
                  <a:pt x="850005" y="163132"/>
                  <a:pt x="838932" y="175409"/>
                  <a:pt x="824248" y="180304"/>
                </a:cubicBezTo>
                <a:lnTo>
                  <a:pt x="785611" y="193183"/>
                </a:lnTo>
                <a:cubicBezTo>
                  <a:pt x="752543" y="292387"/>
                  <a:pt x="804927" y="171453"/>
                  <a:pt x="721217" y="244699"/>
                </a:cubicBezTo>
                <a:cubicBezTo>
                  <a:pt x="697919" y="265084"/>
                  <a:pt x="686873" y="296214"/>
                  <a:pt x="669701" y="321972"/>
                </a:cubicBezTo>
                <a:cubicBezTo>
                  <a:pt x="638621" y="368592"/>
                  <a:pt x="650865" y="346766"/>
                  <a:pt x="631065" y="38636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 7"/>
          <p:cNvSpPr/>
          <p:nvPr/>
        </p:nvSpPr>
        <p:spPr>
          <a:xfrm>
            <a:off x="1571223" y="978794"/>
            <a:ext cx="3760631" cy="2060620"/>
          </a:xfrm>
          <a:custGeom>
            <a:avLst/>
            <a:gdLst>
              <a:gd name="connsiteX0" fmla="*/ 1249250 w 3760631"/>
              <a:gd name="connsiteY0" fmla="*/ 64395 h 2060620"/>
              <a:gd name="connsiteX1" fmla="*/ 1081825 w 3760631"/>
              <a:gd name="connsiteY1" fmla="*/ 77274 h 2060620"/>
              <a:gd name="connsiteX2" fmla="*/ 1043188 w 3760631"/>
              <a:gd name="connsiteY2" fmla="*/ 90152 h 2060620"/>
              <a:gd name="connsiteX3" fmla="*/ 837126 w 3760631"/>
              <a:gd name="connsiteY3" fmla="*/ 141668 h 2060620"/>
              <a:gd name="connsiteX4" fmla="*/ 798490 w 3760631"/>
              <a:gd name="connsiteY4" fmla="*/ 154547 h 2060620"/>
              <a:gd name="connsiteX5" fmla="*/ 695459 w 3760631"/>
              <a:gd name="connsiteY5" fmla="*/ 193183 h 2060620"/>
              <a:gd name="connsiteX6" fmla="*/ 656822 w 3760631"/>
              <a:gd name="connsiteY6" fmla="*/ 218941 h 2060620"/>
              <a:gd name="connsiteX7" fmla="*/ 540912 w 3760631"/>
              <a:gd name="connsiteY7" fmla="*/ 270457 h 2060620"/>
              <a:gd name="connsiteX8" fmla="*/ 347729 w 3760631"/>
              <a:gd name="connsiteY8" fmla="*/ 399245 h 2060620"/>
              <a:gd name="connsiteX9" fmla="*/ 206062 w 3760631"/>
              <a:gd name="connsiteY9" fmla="*/ 540913 h 2060620"/>
              <a:gd name="connsiteX10" fmla="*/ 115909 w 3760631"/>
              <a:gd name="connsiteY10" fmla="*/ 682581 h 2060620"/>
              <a:gd name="connsiteX11" fmla="*/ 0 w 3760631"/>
              <a:gd name="connsiteY11" fmla="*/ 914400 h 2060620"/>
              <a:gd name="connsiteX12" fmla="*/ 12878 w 3760631"/>
              <a:gd name="connsiteY12" fmla="*/ 1339403 h 2060620"/>
              <a:gd name="connsiteX13" fmla="*/ 64394 w 3760631"/>
              <a:gd name="connsiteY13" fmla="*/ 1455313 h 2060620"/>
              <a:gd name="connsiteX14" fmla="*/ 154546 w 3760631"/>
              <a:gd name="connsiteY14" fmla="*/ 1609860 h 2060620"/>
              <a:gd name="connsiteX15" fmla="*/ 180304 w 3760631"/>
              <a:gd name="connsiteY15" fmla="*/ 1648496 h 2060620"/>
              <a:gd name="connsiteX16" fmla="*/ 373487 w 3760631"/>
              <a:gd name="connsiteY16" fmla="*/ 1790164 h 2060620"/>
              <a:gd name="connsiteX17" fmla="*/ 425002 w 3760631"/>
              <a:gd name="connsiteY17" fmla="*/ 1803043 h 2060620"/>
              <a:gd name="connsiteX18" fmla="*/ 656822 w 3760631"/>
              <a:gd name="connsiteY18" fmla="*/ 1918952 h 2060620"/>
              <a:gd name="connsiteX19" fmla="*/ 695459 w 3760631"/>
              <a:gd name="connsiteY19" fmla="*/ 1944710 h 2060620"/>
              <a:gd name="connsiteX20" fmla="*/ 991673 w 3760631"/>
              <a:gd name="connsiteY20" fmla="*/ 2034862 h 2060620"/>
              <a:gd name="connsiteX21" fmla="*/ 1339402 w 3760631"/>
              <a:gd name="connsiteY21" fmla="*/ 2060620 h 2060620"/>
              <a:gd name="connsiteX22" fmla="*/ 1957588 w 3760631"/>
              <a:gd name="connsiteY22" fmla="*/ 1970468 h 2060620"/>
              <a:gd name="connsiteX23" fmla="*/ 2215166 w 3760631"/>
              <a:gd name="connsiteY23" fmla="*/ 1880316 h 2060620"/>
              <a:gd name="connsiteX24" fmla="*/ 2279560 w 3760631"/>
              <a:gd name="connsiteY24" fmla="*/ 1841679 h 2060620"/>
              <a:gd name="connsiteX25" fmla="*/ 2498501 w 3760631"/>
              <a:gd name="connsiteY25" fmla="*/ 1777285 h 2060620"/>
              <a:gd name="connsiteX26" fmla="*/ 2756078 w 3760631"/>
              <a:gd name="connsiteY26" fmla="*/ 1661375 h 2060620"/>
              <a:gd name="connsiteX27" fmla="*/ 2820473 w 3760631"/>
              <a:gd name="connsiteY27" fmla="*/ 1648496 h 2060620"/>
              <a:gd name="connsiteX28" fmla="*/ 3039414 w 3760631"/>
              <a:gd name="connsiteY28" fmla="*/ 1506829 h 2060620"/>
              <a:gd name="connsiteX29" fmla="*/ 3438659 w 3760631"/>
              <a:gd name="connsiteY29" fmla="*/ 1300767 h 2060620"/>
              <a:gd name="connsiteX30" fmla="*/ 3618963 w 3760631"/>
              <a:gd name="connsiteY30" fmla="*/ 1171978 h 2060620"/>
              <a:gd name="connsiteX31" fmla="*/ 3709115 w 3760631"/>
              <a:gd name="connsiteY31" fmla="*/ 1030310 h 2060620"/>
              <a:gd name="connsiteX32" fmla="*/ 3721994 w 3760631"/>
              <a:gd name="connsiteY32" fmla="*/ 991674 h 2060620"/>
              <a:gd name="connsiteX33" fmla="*/ 3760631 w 3760631"/>
              <a:gd name="connsiteY33" fmla="*/ 888643 h 2060620"/>
              <a:gd name="connsiteX34" fmla="*/ 3721994 w 3760631"/>
              <a:gd name="connsiteY34" fmla="*/ 579550 h 2060620"/>
              <a:gd name="connsiteX35" fmla="*/ 3644721 w 3760631"/>
              <a:gd name="connsiteY35" fmla="*/ 476519 h 2060620"/>
              <a:gd name="connsiteX36" fmla="*/ 3528811 w 3760631"/>
              <a:gd name="connsiteY36" fmla="*/ 412124 h 2060620"/>
              <a:gd name="connsiteX37" fmla="*/ 3490174 w 3760631"/>
              <a:gd name="connsiteY37" fmla="*/ 386367 h 2060620"/>
              <a:gd name="connsiteX38" fmla="*/ 3387143 w 3760631"/>
              <a:gd name="connsiteY38" fmla="*/ 347730 h 2060620"/>
              <a:gd name="connsiteX39" fmla="*/ 3348507 w 3760631"/>
              <a:gd name="connsiteY39" fmla="*/ 321972 h 2060620"/>
              <a:gd name="connsiteX40" fmla="*/ 3232597 w 3760631"/>
              <a:gd name="connsiteY40" fmla="*/ 257578 h 2060620"/>
              <a:gd name="connsiteX41" fmla="*/ 3181081 w 3760631"/>
              <a:gd name="connsiteY41" fmla="*/ 244699 h 2060620"/>
              <a:gd name="connsiteX42" fmla="*/ 3026535 w 3760631"/>
              <a:gd name="connsiteY42" fmla="*/ 193183 h 2060620"/>
              <a:gd name="connsiteX43" fmla="*/ 2910625 w 3760631"/>
              <a:gd name="connsiteY43" fmla="*/ 141668 h 2060620"/>
              <a:gd name="connsiteX44" fmla="*/ 2575774 w 3760631"/>
              <a:gd name="connsiteY44" fmla="*/ 51516 h 2060620"/>
              <a:gd name="connsiteX45" fmla="*/ 2537138 w 3760631"/>
              <a:gd name="connsiteY45" fmla="*/ 38637 h 2060620"/>
              <a:gd name="connsiteX46" fmla="*/ 2408349 w 3760631"/>
              <a:gd name="connsiteY46" fmla="*/ 25758 h 2060620"/>
              <a:gd name="connsiteX47" fmla="*/ 2266681 w 3760631"/>
              <a:gd name="connsiteY47" fmla="*/ 0 h 2060620"/>
              <a:gd name="connsiteX48" fmla="*/ 1545464 w 3760631"/>
              <a:gd name="connsiteY48" fmla="*/ 12879 h 2060620"/>
              <a:gd name="connsiteX49" fmla="*/ 1429554 w 3760631"/>
              <a:gd name="connsiteY49" fmla="*/ 64395 h 2060620"/>
              <a:gd name="connsiteX50" fmla="*/ 1378039 w 3760631"/>
              <a:gd name="connsiteY50" fmla="*/ 77274 h 2060620"/>
              <a:gd name="connsiteX51" fmla="*/ 1300766 w 3760631"/>
              <a:gd name="connsiteY51" fmla="*/ 128789 h 2060620"/>
              <a:gd name="connsiteX52" fmla="*/ 1236371 w 3760631"/>
              <a:gd name="connsiteY52" fmla="*/ 193183 h 206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60631" h="2060620">
                <a:moveTo>
                  <a:pt x="1249250" y="64395"/>
                </a:moveTo>
                <a:cubicBezTo>
                  <a:pt x="1193442" y="68688"/>
                  <a:pt x="1137366" y="70332"/>
                  <a:pt x="1081825" y="77274"/>
                </a:cubicBezTo>
                <a:cubicBezTo>
                  <a:pt x="1068354" y="78958"/>
                  <a:pt x="1056317" y="86697"/>
                  <a:pt x="1043188" y="90152"/>
                </a:cubicBezTo>
                <a:cubicBezTo>
                  <a:pt x="974718" y="108170"/>
                  <a:pt x="905596" y="123649"/>
                  <a:pt x="837126" y="141668"/>
                </a:cubicBezTo>
                <a:cubicBezTo>
                  <a:pt x="823998" y="145123"/>
                  <a:pt x="811248" y="149908"/>
                  <a:pt x="798490" y="154547"/>
                </a:cubicBezTo>
                <a:cubicBezTo>
                  <a:pt x="764019" y="167082"/>
                  <a:pt x="728850" y="178005"/>
                  <a:pt x="695459" y="193183"/>
                </a:cubicBezTo>
                <a:cubicBezTo>
                  <a:pt x="681368" y="199588"/>
                  <a:pt x="670666" y="212019"/>
                  <a:pt x="656822" y="218941"/>
                </a:cubicBezTo>
                <a:cubicBezTo>
                  <a:pt x="619005" y="237850"/>
                  <a:pt x="579549" y="253285"/>
                  <a:pt x="540912" y="270457"/>
                </a:cubicBezTo>
                <a:cubicBezTo>
                  <a:pt x="454326" y="357043"/>
                  <a:pt x="536930" y="280994"/>
                  <a:pt x="347729" y="399245"/>
                </a:cubicBezTo>
                <a:cubicBezTo>
                  <a:pt x="280956" y="440978"/>
                  <a:pt x="265172" y="473358"/>
                  <a:pt x="206062" y="540913"/>
                </a:cubicBezTo>
                <a:cubicBezTo>
                  <a:pt x="171077" y="645868"/>
                  <a:pt x="228304" y="487764"/>
                  <a:pt x="115909" y="682581"/>
                </a:cubicBezTo>
                <a:cubicBezTo>
                  <a:pt x="72736" y="757414"/>
                  <a:pt x="0" y="914400"/>
                  <a:pt x="0" y="914400"/>
                </a:cubicBezTo>
                <a:cubicBezTo>
                  <a:pt x="4293" y="1056068"/>
                  <a:pt x="-3877" y="1198664"/>
                  <a:pt x="12878" y="1339403"/>
                </a:cubicBezTo>
                <a:cubicBezTo>
                  <a:pt x="17876" y="1381387"/>
                  <a:pt x="44775" y="1417859"/>
                  <a:pt x="64394" y="1455313"/>
                </a:cubicBezTo>
                <a:cubicBezTo>
                  <a:pt x="92067" y="1508144"/>
                  <a:pt x="123862" y="1558719"/>
                  <a:pt x="154546" y="1609860"/>
                </a:cubicBezTo>
                <a:cubicBezTo>
                  <a:pt x="162510" y="1623133"/>
                  <a:pt x="168356" y="1638656"/>
                  <a:pt x="180304" y="1648496"/>
                </a:cubicBezTo>
                <a:cubicBezTo>
                  <a:pt x="241946" y="1699260"/>
                  <a:pt x="305972" y="1747523"/>
                  <a:pt x="373487" y="1790164"/>
                </a:cubicBezTo>
                <a:cubicBezTo>
                  <a:pt x="388452" y="1799616"/>
                  <a:pt x="407830" y="1798750"/>
                  <a:pt x="425002" y="1803043"/>
                </a:cubicBezTo>
                <a:cubicBezTo>
                  <a:pt x="493439" y="1905696"/>
                  <a:pt x="426853" y="1822123"/>
                  <a:pt x="656822" y="1918952"/>
                </a:cubicBezTo>
                <a:cubicBezTo>
                  <a:pt x="671088" y="1924959"/>
                  <a:pt x="681615" y="1937788"/>
                  <a:pt x="695459" y="1944710"/>
                </a:cubicBezTo>
                <a:cubicBezTo>
                  <a:pt x="768014" y="1980988"/>
                  <a:pt x="967585" y="2031115"/>
                  <a:pt x="991673" y="2034862"/>
                </a:cubicBezTo>
                <a:cubicBezTo>
                  <a:pt x="1106519" y="2052727"/>
                  <a:pt x="1223492" y="2052034"/>
                  <a:pt x="1339402" y="2060620"/>
                </a:cubicBezTo>
                <a:cubicBezTo>
                  <a:pt x="1552016" y="2043611"/>
                  <a:pt x="1753322" y="2041961"/>
                  <a:pt x="1957588" y="1970468"/>
                </a:cubicBezTo>
                <a:cubicBezTo>
                  <a:pt x="2043447" y="1940417"/>
                  <a:pt x="2130706" y="1914100"/>
                  <a:pt x="2215166" y="1880316"/>
                </a:cubicBezTo>
                <a:cubicBezTo>
                  <a:pt x="2238408" y="1871019"/>
                  <a:pt x="2256035" y="1850234"/>
                  <a:pt x="2279560" y="1841679"/>
                </a:cubicBezTo>
                <a:cubicBezTo>
                  <a:pt x="2351051" y="1815682"/>
                  <a:pt x="2425521" y="1798750"/>
                  <a:pt x="2498501" y="1777285"/>
                </a:cubicBezTo>
                <a:cubicBezTo>
                  <a:pt x="2595542" y="1712591"/>
                  <a:pt x="2559872" y="1732723"/>
                  <a:pt x="2756078" y="1661375"/>
                </a:cubicBezTo>
                <a:cubicBezTo>
                  <a:pt x="2776650" y="1653894"/>
                  <a:pt x="2799008" y="1652789"/>
                  <a:pt x="2820473" y="1648496"/>
                </a:cubicBezTo>
                <a:cubicBezTo>
                  <a:pt x="2893453" y="1601274"/>
                  <a:pt x="2963019" y="1548301"/>
                  <a:pt x="3039414" y="1506829"/>
                </a:cubicBezTo>
                <a:cubicBezTo>
                  <a:pt x="3434986" y="1292090"/>
                  <a:pt x="3118722" y="1514058"/>
                  <a:pt x="3438659" y="1300767"/>
                </a:cubicBezTo>
                <a:cubicBezTo>
                  <a:pt x="3500113" y="1259797"/>
                  <a:pt x="3618963" y="1171978"/>
                  <a:pt x="3618963" y="1171978"/>
                </a:cubicBezTo>
                <a:cubicBezTo>
                  <a:pt x="3692658" y="1024589"/>
                  <a:pt x="3573123" y="1256963"/>
                  <a:pt x="3709115" y="1030310"/>
                </a:cubicBezTo>
                <a:cubicBezTo>
                  <a:pt x="3716099" y="1018669"/>
                  <a:pt x="3717355" y="1004432"/>
                  <a:pt x="3721994" y="991674"/>
                </a:cubicBezTo>
                <a:cubicBezTo>
                  <a:pt x="3734529" y="957203"/>
                  <a:pt x="3747752" y="922987"/>
                  <a:pt x="3760631" y="888643"/>
                </a:cubicBezTo>
                <a:cubicBezTo>
                  <a:pt x="3753064" y="752439"/>
                  <a:pt x="3769834" y="687189"/>
                  <a:pt x="3721994" y="579550"/>
                </a:cubicBezTo>
                <a:cubicBezTo>
                  <a:pt x="3712943" y="559187"/>
                  <a:pt x="3649157" y="479931"/>
                  <a:pt x="3644721" y="476519"/>
                </a:cubicBezTo>
                <a:cubicBezTo>
                  <a:pt x="3609688" y="449570"/>
                  <a:pt x="3566989" y="434394"/>
                  <a:pt x="3528811" y="412124"/>
                </a:cubicBezTo>
                <a:cubicBezTo>
                  <a:pt x="3515441" y="404325"/>
                  <a:pt x="3504265" y="392772"/>
                  <a:pt x="3490174" y="386367"/>
                </a:cubicBezTo>
                <a:cubicBezTo>
                  <a:pt x="3456783" y="371189"/>
                  <a:pt x="3420534" y="362908"/>
                  <a:pt x="3387143" y="347730"/>
                </a:cubicBezTo>
                <a:cubicBezTo>
                  <a:pt x="3373052" y="341325"/>
                  <a:pt x="3361877" y="329771"/>
                  <a:pt x="3348507" y="321972"/>
                </a:cubicBezTo>
                <a:cubicBezTo>
                  <a:pt x="3310329" y="299702"/>
                  <a:pt x="3272728" y="276100"/>
                  <a:pt x="3232597" y="257578"/>
                </a:cubicBezTo>
                <a:cubicBezTo>
                  <a:pt x="3216526" y="250161"/>
                  <a:pt x="3197976" y="249979"/>
                  <a:pt x="3181081" y="244699"/>
                </a:cubicBezTo>
                <a:cubicBezTo>
                  <a:pt x="3129251" y="228502"/>
                  <a:pt x="3076157" y="215237"/>
                  <a:pt x="3026535" y="193183"/>
                </a:cubicBezTo>
                <a:cubicBezTo>
                  <a:pt x="2987898" y="176011"/>
                  <a:pt x="2950360" y="156117"/>
                  <a:pt x="2910625" y="141668"/>
                </a:cubicBezTo>
                <a:cubicBezTo>
                  <a:pt x="2759118" y="86575"/>
                  <a:pt x="2730784" y="90268"/>
                  <a:pt x="2575774" y="51516"/>
                </a:cubicBezTo>
                <a:cubicBezTo>
                  <a:pt x="2562604" y="48224"/>
                  <a:pt x="2550555" y="40701"/>
                  <a:pt x="2537138" y="38637"/>
                </a:cubicBezTo>
                <a:cubicBezTo>
                  <a:pt x="2494496" y="32077"/>
                  <a:pt x="2451059" y="31859"/>
                  <a:pt x="2408349" y="25758"/>
                </a:cubicBezTo>
                <a:cubicBezTo>
                  <a:pt x="2360835" y="18970"/>
                  <a:pt x="2313904" y="8586"/>
                  <a:pt x="2266681" y="0"/>
                </a:cubicBezTo>
                <a:cubicBezTo>
                  <a:pt x="2026275" y="4293"/>
                  <a:pt x="1785627" y="1258"/>
                  <a:pt x="1545464" y="12879"/>
                </a:cubicBezTo>
                <a:cubicBezTo>
                  <a:pt x="1455170" y="17248"/>
                  <a:pt x="1489834" y="38561"/>
                  <a:pt x="1429554" y="64395"/>
                </a:cubicBezTo>
                <a:cubicBezTo>
                  <a:pt x="1413285" y="71368"/>
                  <a:pt x="1395211" y="72981"/>
                  <a:pt x="1378039" y="77274"/>
                </a:cubicBezTo>
                <a:cubicBezTo>
                  <a:pt x="1352281" y="94446"/>
                  <a:pt x="1322656" y="106899"/>
                  <a:pt x="1300766" y="128789"/>
                </a:cubicBezTo>
                <a:lnTo>
                  <a:pt x="1236371" y="193183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669467" y="4906851"/>
            <a:ext cx="2241936" cy="1571222"/>
          </a:xfrm>
          <a:custGeom>
            <a:avLst/>
            <a:gdLst>
              <a:gd name="connsiteX0" fmla="*/ 1649508 w 2241936"/>
              <a:gd name="connsiteY0" fmla="*/ 296214 h 1571222"/>
              <a:gd name="connsiteX1" fmla="*/ 1482082 w 2241936"/>
              <a:gd name="connsiteY1" fmla="*/ 141667 h 1571222"/>
              <a:gd name="connsiteX2" fmla="*/ 1366172 w 2241936"/>
              <a:gd name="connsiteY2" fmla="*/ 90152 h 1571222"/>
              <a:gd name="connsiteX3" fmla="*/ 1276020 w 2241936"/>
              <a:gd name="connsiteY3" fmla="*/ 38636 h 1571222"/>
              <a:gd name="connsiteX4" fmla="*/ 1057079 w 2241936"/>
              <a:gd name="connsiteY4" fmla="*/ 0 h 1571222"/>
              <a:gd name="connsiteX5" fmla="*/ 413136 w 2241936"/>
              <a:gd name="connsiteY5" fmla="*/ 25757 h 1571222"/>
              <a:gd name="connsiteX6" fmla="*/ 322984 w 2241936"/>
              <a:gd name="connsiteY6" fmla="*/ 51515 h 1571222"/>
              <a:gd name="connsiteX7" fmla="*/ 207074 w 2241936"/>
              <a:gd name="connsiteY7" fmla="*/ 167425 h 1571222"/>
              <a:gd name="connsiteX8" fmla="*/ 142679 w 2241936"/>
              <a:gd name="connsiteY8" fmla="*/ 283335 h 1571222"/>
              <a:gd name="connsiteX9" fmla="*/ 129801 w 2241936"/>
              <a:gd name="connsiteY9" fmla="*/ 334850 h 1571222"/>
              <a:gd name="connsiteX10" fmla="*/ 78285 w 2241936"/>
              <a:gd name="connsiteY10" fmla="*/ 425003 h 1571222"/>
              <a:gd name="connsiteX11" fmla="*/ 52527 w 2241936"/>
              <a:gd name="connsiteY11" fmla="*/ 463639 h 1571222"/>
              <a:gd name="connsiteX12" fmla="*/ 13891 w 2241936"/>
              <a:gd name="connsiteY12" fmla="*/ 566670 h 1571222"/>
              <a:gd name="connsiteX13" fmla="*/ 1012 w 2241936"/>
              <a:gd name="connsiteY13" fmla="*/ 695459 h 1571222"/>
              <a:gd name="connsiteX14" fmla="*/ 39648 w 2241936"/>
              <a:gd name="connsiteY14" fmla="*/ 798490 h 1571222"/>
              <a:gd name="connsiteX15" fmla="*/ 78285 w 2241936"/>
              <a:gd name="connsiteY15" fmla="*/ 914400 h 1571222"/>
              <a:gd name="connsiteX16" fmla="*/ 258589 w 2241936"/>
              <a:gd name="connsiteY16" fmla="*/ 1133341 h 1571222"/>
              <a:gd name="connsiteX17" fmla="*/ 297226 w 2241936"/>
              <a:gd name="connsiteY17" fmla="*/ 1159098 h 1571222"/>
              <a:gd name="connsiteX18" fmla="*/ 387378 w 2241936"/>
              <a:gd name="connsiteY18" fmla="*/ 1223493 h 1571222"/>
              <a:gd name="connsiteX19" fmla="*/ 451772 w 2241936"/>
              <a:gd name="connsiteY19" fmla="*/ 1249250 h 1571222"/>
              <a:gd name="connsiteX20" fmla="*/ 490409 w 2241936"/>
              <a:gd name="connsiteY20" fmla="*/ 1275008 h 1571222"/>
              <a:gd name="connsiteX21" fmla="*/ 606319 w 2241936"/>
              <a:gd name="connsiteY21" fmla="*/ 1313645 h 1571222"/>
              <a:gd name="connsiteX22" fmla="*/ 979806 w 2241936"/>
              <a:gd name="connsiteY22" fmla="*/ 1455312 h 1571222"/>
              <a:gd name="connsiteX23" fmla="*/ 1147232 w 2241936"/>
              <a:gd name="connsiteY23" fmla="*/ 1506828 h 1571222"/>
              <a:gd name="connsiteX24" fmla="*/ 1185868 w 2241936"/>
              <a:gd name="connsiteY24" fmla="*/ 1519707 h 1571222"/>
              <a:gd name="connsiteX25" fmla="*/ 1572234 w 2241936"/>
              <a:gd name="connsiteY25" fmla="*/ 1571222 h 1571222"/>
              <a:gd name="connsiteX26" fmla="*/ 1829812 w 2241936"/>
              <a:gd name="connsiteY26" fmla="*/ 1532586 h 1571222"/>
              <a:gd name="connsiteX27" fmla="*/ 2010116 w 2241936"/>
              <a:gd name="connsiteY27" fmla="*/ 1390918 h 1571222"/>
              <a:gd name="connsiteX28" fmla="*/ 2035874 w 2241936"/>
              <a:gd name="connsiteY28" fmla="*/ 1352281 h 1571222"/>
              <a:gd name="connsiteX29" fmla="*/ 2087389 w 2241936"/>
              <a:gd name="connsiteY29" fmla="*/ 1300766 h 1571222"/>
              <a:gd name="connsiteX30" fmla="*/ 2138905 w 2241936"/>
              <a:gd name="connsiteY30" fmla="*/ 1197735 h 1571222"/>
              <a:gd name="connsiteX31" fmla="*/ 2216178 w 2241936"/>
              <a:gd name="connsiteY31" fmla="*/ 1030310 h 1571222"/>
              <a:gd name="connsiteX32" fmla="*/ 2241936 w 2241936"/>
              <a:gd name="connsiteY32" fmla="*/ 837126 h 1571222"/>
              <a:gd name="connsiteX33" fmla="*/ 2229057 w 2241936"/>
              <a:gd name="connsiteY33" fmla="*/ 553791 h 1571222"/>
              <a:gd name="connsiteX34" fmla="*/ 2216178 w 2241936"/>
              <a:gd name="connsiteY34" fmla="*/ 489397 h 1571222"/>
              <a:gd name="connsiteX35" fmla="*/ 2190420 w 2241936"/>
              <a:gd name="connsiteY35" fmla="*/ 437881 h 1571222"/>
              <a:gd name="connsiteX36" fmla="*/ 2138905 w 2241936"/>
              <a:gd name="connsiteY36" fmla="*/ 321972 h 1571222"/>
              <a:gd name="connsiteX37" fmla="*/ 2113147 w 2241936"/>
              <a:gd name="connsiteY37" fmla="*/ 283335 h 1571222"/>
              <a:gd name="connsiteX38" fmla="*/ 2074510 w 2241936"/>
              <a:gd name="connsiteY38" fmla="*/ 270456 h 1571222"/>
              <a:gd name="connsiteX39" fmla="*/ 2048753 w 2241936"/>
              <a:gd name="connsiteY39" fmla="*/ 231819 h 1571222"/>
              <a:gd name="connsiteX40" fmla="*/ 1971479 w 2241936"/>
              <a:gd name="connsiteY40" fmla="*/ 206062 h 1571222"/>
              <a:gd name="connsiteX41" fmla="*/ 1932843 w 2241936"/>
              <a:gd name="connsiteY41" fmla="*/ 193183 h 1571222"/>
              <a:gd name="connsiteX42" fmla="*/ 1765418 w 2241936"/>
              <a:gd name="connsiteY42" fmla="*/ 167425 h 1571222"/>
              <a:gd name="connsiteX43" fmla="*/ 1662387 w 2241936"/>
              <a:gd name="connsiteY43" fmla="*/ 141667 h 1571222"/>
              <a:gd name="connsiteX44" fmla="*/ 1456325 w 2241936"/>
              <a:gd name="connsiteY44" fmla="*/ 154546 h 1571222"/>
              <a:gd name="connsiteX45" fmla="*/ 1379051 w 2241936"/>
              <a:gd name="connsiteY45" fmla="*/ 180304 h 1571222"/>
              <a:gd name="connsiteX46" fmla="*/ 1340415 w 2241936"/>
              <a:gd name="connsiteY46" fmla="*/ 206062 h 1571222"/>
              <a:gd name="connsiteX47" fmla="*/ 1301778 w 2241936"/>
              <a:gd name="connsiteY47" fmla="*/ 218941 h 1571222"/>
              <a:gd name="connsiteX48" fmla="*/ 1263141 w 2241936"/>
              <a:gd name="connsiteY48" fmla="*/ 244698 h 1571222"/>
              <a:gd name="connsiteX49" fmla="*/ 1185868 w 2241936"/>
              <a:gd name="connsiteY49" fmla="*/ 283335 h 157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41936" h="1571222">
                <a:moveTo>
                  <a:pt x="1649508" y="296214"/>
                </a:moveTo>
                <a:cubicBezTo>
                  <a:pt x="1616920" y="263626"/>
                  <a:pt x="1527883" y="169147"/>
                  <a:pt x="1482082" y="141667"/>
                </a:cubicBezTo>
                <a:cubicBezTo>
                  <a:pt x="1445827" y="119914"/>
                  <a:pt x="1403989" y="109061"/>
                  <a:pt x="1366172" y="90152"/>
                </a:cubicBezTo>
                <a:cubicBezTo>
                  <a:pt x="1335215" y="74673"/>
                  <a:pt x="1308427" y="50789"/>
                  <a:pt x="1276020" y="38636"/>
                </a:cubicBezTo>
                <a:cubicBezTo>
                  <a:pt x="1217809" y="16807"/>
                  <a:pt x="1119382" y="7788"/>
                  <a:pt x="1057079" y="0"/>
                </a:cubicBezTo>
                <a:cubicBezTo>
                  <a:pt x="842431" y="8586"/>
                  <a:pt x="627428" y="10719"/>
                  <a:pt x="413136" y="25757"/>
                </a:cubicBezTo>
                <a:cubicBezTo>
                  <a:pt x="381959" y="27945"/>
                  <a:pt x="348738" y="33809"/>
                  <a:pt x="322984" y="51515"/>
                </a:cubicBezTo>
                <a:cubicBezTo>
                  <a:pt x="277958" y="82470"/>
                  <a:pt x="207074" y="167425"/>
                  <a:pt x="207074" y="167425"/>
                </a:cubicBezTo>
                <a:cubicBezTo>
                  <a:pt x="171458" y="274273"/>
                  <a:pt x="231250" y="106193"/>
                  <a:pt x="142679" y="283335"/>
                </a:cubicBezTo>
                <a:cubicBezTo>
                  <a:pt x="134763" y="299166"/>
                  <a:pt x="137125" y="318736"/>
                  <a:pt x="129801" y="334850"/>
                </a:cubicBezTo>
                <a:cubicBezTo>
                  <a:pt x="115479" y="366359"/>
                  <a:pt x="96092" y="395324"/>
                  <a:pt x="78285" y="425003"/>
                </a:cubicBezTo>
                <a:cubicBezTo>
                  <a:pt x="70321" y="438276"/>
                  <a:pt x="58932" y="449548"/>
                  <a:pt x="52527" y="463639"/>
                </a:cubicBezTo>
                <a:cubicBezTo>
                  <a:pt x="37349" y="497030"/>
                  <a:pt x="26770" y="532326"/>
                  <a:pt x="13891" y="566670"/>
                </a:cubicBezTo>
                <a:cubicBezTo>
                  <a:pt x="9598" y="609600"/>
                  <a:pt x="-3752" y="652579"/>
                  <a:pt x="1012" y="695459"/>
                </a:cubicBezTo>
                <a:cubicBezTo>
                  <a:pt x="5062" y="731914"/>
                  <a:pt x="27441" y="763902"/>
                  <a:pt x="39648" y="798490"/>
                </a:cubicBezTo>
                <a:cubicBezTo>
                  <a:pt x="53203" y="836895"/>
                  <a:pt x="53281" y="882252"/>
                  <a:pt x="78285" y="914400"/>
                </a:cubicBezTo>
                <a:cubicBezTo>
                  <a:pt x="130818" y="981943"/>
                  <a:pt x="197399" y="1072151"/>
                  <a:pt x="258589" y="1133341"/>
                </a:cubicBezTo>
                <a:cubicBezTo>
                  <a:pt x="269534" y="1144286"/>
                  <a:pt x="284631" y="1150101"/>
                  <a:pt x="297226" y="1159098"/>
                </a:cubicBezTo>
                <a:cubicBezTo>
                  <a:pt x="310842" y="1168823"/>
                  <a:pt x="367141" y="1213374"/>
                  <a:pt x="387378" y="1223493"/>
                </a:cubicBezTo>
                <a:cubicBezTo>
                  <a:pt x="408055" y="1233832"/>
                  <a:pt x="431095" y="1238911"/>
                  <a:pt x="451772" y="1249250"/>
                </a:cubicBezTo>
                <a:cubicBezTo>
                  <a:pt x="465617" y="1256172"/>
                  <a:pt x="476121" y="1269055"/>
                  <a:pt x="490409" y="1275008"/>
                </a:cubicBezTo>
                <a:cubicBezTo>
                  <a:pt x="528003" y="1290672"/>
                  <a:pt x="569102" y="1297104"/>
                  <a:pt x="606319" y="1313645"/>
                </a:cubicBezTo>
                <a:cubicBezTo>
                  <a:pt x="784614" y="1392886"/>
                  <a:pt x="726945" y="1371025"/>
                  <a:pt x="979806" y="1455312"/>
                </a:cubicBezTo>
                <a:cubicBezTo>
                  <a:pt x="1035200" y="1473777"/>
                  <a:pt x="1091499" y="1489411"/>
                  <a:pt x="1147232" y="1506828"/>
                </a:cubicBezTo>
                <a:cubicBezTo>
                  <a:pt x="1160189" y="1510877"/>
                  <a:pt x="1172640" y="1516655"/>
                  <a:pt x="1185868" y="1519707"/>
                </a:cubicBezTo>
                <a:cubicBezTo>
                  <a:pt x="1424528" y="1574781"/>
                  <a:pt x="1296117" y="1554980"/>
                  <a:pt x="1572234" y="1571222"/>
                </a:cubicBezTo>
                <a:cubicBezTo>
                  <a:pt x="1658093" y="1558343"/>
                  <a:pt x="1745771" y="1554374"/>
                  <a:pt x="1829812" y="1532586"/>
                </a:cubicBezTo>
                <a:cubicBezTo>
                  <a:pt x="1898126" y="1514875"/>
                  <a:pt x="1967611" y="1438145"/>
                  <a:pt x="2010116" y="1390918"/>
                </a:cubicBezTo>
                <a:cubicBezTo>
                  <a:pt x="2020471" y="1379413"/>
                  <a:pt x="2025801" y="1364033"/>
                  <a:pt x="2035874" y="1352281"/>
                </a:cubicBezTo>
                <a:cubicBezTo>
                  <a:pt x="2051678" y="1333843"/>
                  <a:pt x="2070217" y="1317938"/>
                  <a:pt x="2087389" y="1300766"/>
                </a:cubicBezTo>
                <a:cubicBezTo>
                  <a:pt x="2112766" y="1224634"/>
                  <a:pt x="2084834" y="1299118"/>
                  <a:pt x="2138905" y="1197735"/>
                </a:cubicBezTo>
                <a:cubicBezTo>
                  <a:pt x="2201539" y="1080296"/>
                  <a:pt x="2190336" y="1107835"/>
                  <a:pt x="2216178" y="1030310"/>
                </a:cubicBezTo>
                <a:cubicBezTo>
                  <a:pt x="2224860" y="978221"/>
                  <a:pt x="2241936" y="884413"/>
                  <a:pt x="2241936" y="837126"/>
                </a:cubicBezTo>
                <a:cubicBezTo>
                  <a:pt x="2241936" y="742583"/>
                  <a:pt x="2236041" y="648075"/>
                  <a:pt x="2229057" y="553791"/>
                </a:cubicBezTo>
                <a:cubicBezTo>
                  <a:pt x="2227440" y="531961"/>
                  <a:pt x="2223100" y="510163"/>
                  <a:pt x="2216178" y="489397"/>
                </a:cubicBezTo>
                <a:cubicBezTo>
                  <a:pt x="2210107" y="471183"/>
                  <a:pt x="2198217" y="455425"/>
                  <a:pt x="2190420" y="437881"/>
                </a:cubicBezTo>
                <a:cubicBezTo>
                  <a:pt x="2162818" y="375776"/>
                  <a:pt x="2170613" y="377460"/>
                  <a:pt x="2138905" y="321972"/>
                </a:cubicBezTo>
                <a:cubicBezTo>
                  <a:pt x="2131225" y="308533"/>
                  <a:pt x="2125234" y="293004"/>
                  <a:pt x="2113147" y="283335"/>
                </a:cubicBezTo>
                <a:cubicBezTo>
                  <a:pt x="2102546" y="274854"/>
                  <a:pt x="2087389" y="274749"/>
                  <a:pt x="2074510" y="270456"/>
                </a:cubicBezTo>
                <a:cubicBezTo>
                  <a:pt x="2065924" y="257577"/>
                  <a:pt x="2061879" y="240023"/>
                  <a:pt x="2048753" y="231819"/>
                </a:cubicBezTo>
                <a:cubicBezTo>
                  <a:pt x="2025729" y="217429"/>
                  <a:pt x="1997237" y="214648"/>
                  <a:pt x="1971479" y="206062"/>
                </a:cubicBezTo>
                <a:cubicBezTo>
                  <a:pt x="1958600" y="201769"/>
                  <a:pt x="1946155" y="195845"/>
                  <a:pt x="1932843" y="193183"/>
                </a:cubicBezTo>
                <a:cubicBezTo>
                  <a:pt x="1834510" y="173516"/>
                  <a:pt x="1890169" y="183019"/>
                  <a:pt x="1765418" y="167425"/>
                </a:cubicBezTo>
                <a:cubicBezTo>
                  <a:pt x="1734930" y="157262"/>
                  <a:pt x="1693469" y="141667"/>
                  <a:pt x="1662387" y="141667"/>
                </a:cubicBezTo>
                <a:cubicBezTo>
                  <a:pt x="1593566" y="141667"/>
                  <a:pt x="1525012" y="150253"/>
                  <a:pt x="1456325" y="154546"/>
                </a:cubicBezTo>
                <a:cubicBezTo>
                  <a:pt x="1430567" y="163132"/>
                  <a:pt x="1401642" y="165243"/>
                  <a:pt x="1379051" y="180304"/>
                </a:cubicBezTo>
                <a:cubicBezTo>
                  <a:pt x="1366172" y="188890"/>
                  <a:pt x="1354259" y="199140"/>
                  <a:pt x="1340415" y="206062"/>
                </a:cubicBezTo>
                <a:cubicBezTo>
                  <a:pt x="1328273" y="212133"/>
                  <a:pt x="1313921" y="212870"/>
                  <a:pt x="1301778" y="218941"/>
                </a:cubicBezTo>
                <a:cubicBezTo>
                  <a:pt x="1287934" y="225863"/>
                  <a:pt x="1277285" y="238412"/>
                  <a:pt x="1263141" y="244698"/>
                </a:cubicBezTo>
                <a:cubicBezTo>
                  <a:pt x="1181795" y="280851"/>
                  <a:pt x="1185868" y="241876"/>
                  <a:pt x="1185868" y="2833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6104586" y="3979265"/>
            <a:ext cx="1223897" cy="991980"/>
          </a:xfrm>
          <a:custGeom>
            <a:avLst/>
            <a:gdLst>
              <a:gd name="connsiteX0" fmla="*/ 0 w 1223897"/>
              <a:gd name="connsiteY0" fmla="*/ 991980 h 991980"/>
              <a:gd name="connsiteX1" fmla="*/ 64394 w 1223897"/>
              <a:gd name="connsiteY1" fmla="*/ 979101 h 991980"/>
              <a:gd name="connsiteX2" fmla="*/ 141668 w 1223897"/>
              <a:gd name="connsiteY2" fmla="*/ 927586 h 991980"/>
              <a:gd name="connsiteX3" fmla="*/ 180304 w 1223897"/>
              <a:gd name="connsiteY3" fmla="*/ 901828 h 991980"/>
              <a:gd name="connsiteX4" fmla="*/ 270456 w 1223897"/>
              <a:gd name="connsiteY4" fmla="*/ 888949 h 991980"/>
              <a:gd name="connsiteX5" fmla="*/ 347729 w 1223897"/>
              <a:gd name="connsiteY5" fmla="*/ 850312 h 991980"/>
              <a:gd name="connsiteX6" fmla="*/ 489397 w 1223897"/>
              <a:gd name="connsiteY6" fmla="*/ 760160 h 991980"/>
              <a:gd name="connsiteX7" fmla="*/ 579549 w 1223897"/>
              <a:gd name="connsiteY7" fmla="*/ 708645 h 991980"/>
              <a:gd name="connsiteX8" fmla="*/ 605307 w 1223897"/>
              <a:gd name="connsiteY8" fmla="*/ 670008 h 991980"/>
              <a:gd name="connsiteX9" fmla="*/ 643944 w 1223897"/>
              <a:gd name="connsiteY9" fmla="*/ 631372 h 991980"/>
              <a:gd name="connsiteX10" fmla="*/ 656822 w 1223897"/>
              <a:gd name="connsiteY10" fmla="*/ 592735 h 991980"/>
              <a:gd name="connsiteX11" fmla="*/ 746975 w 1223897"/>
              <a:gd name="connsiteY11" fmla="*/ 476825 h 991980"/>
              <a:gd name="connsiteX12" fmla="*/ 759853 w 1223897"/>
              <a:gd name="connsiteY12" fmla="*/ 438189 h 991980"/>
              <a:gd name="connsiteX13" fmla="*/ 837127 w 1223897"/>
              <a:gd name="connsiteY13" fmla="*/ 373794 h 991980"/>
              <a:gd name="connsiteX14" fmla="*/ 850006 w 1223897"/>
              <a:gd name="connsiteY14" fmla="*/ 335158 h 991980"/>
              <a:gd name="connsiteX15" fmla="*/ 927279 w 1223897"/>
              <a:gd name="connsiteY15" fmla="*/ 283642 h 991980"/>
              <a:gd name="connsiteX16" fmla="*/ 978794 w 1223897"/>
              <a:gd name="connsiteY16" fmla="*/ 219248 h 991980"/>
              <a:gd name="connsiteX17" fmla="*/ 991673 w 1223897"/>
              <a:gd name="connsiteY17" fmla="*/ 167732 h 991980"/>
              <a:gd name="connsiteX18" fmla="*/ 1004552 w 1223897"/>
              <a:gd name="connsiteY18" fmla="*/ 129096 h 991980"/>
              <a:gd name="connsiteX19" fmla="*/ 1056068 w 1223897"/>
              <a:gd name="connsiteY19" fmla="*/ 51822 h 991980"/>
              <a:gd name="connsiteX20" fmla="*/ 1068946 w 1223897"/>
              <a:gd name="connsiteY20" fmla="*/ 13186 h 991980"/>
              <a:gd name="connsiteX21" fmla="*/ 927279 w 1223897"/>
              <a:gd name="connsiteY21" fmla="*/ 51822 h 991980"/>
              <a:gd name="connsiteX22" fmla="*/ 888642 w 1223897"/>
              <a:gd name="connsiteY22" fmla="*/ 64701 h 991980"/>
              <a:gd name="connsiteX23" fmla="*/ 991673 w 1223897"/>
              <a:gd name="connsiteY23" fmla="*/ 38943 h 991980"/>
              <a:gd name="connsiteX24" fmla="*/ 1043189 w 1223897"/>
              <a:gd name="connsiteY24" fmla="*/ 26065 h 991980"/>
              <a:gd name="connsiteX25" fmla="*/ 1081825 w 1223897"/>
              <a:gd name="connsiteY25" fmla="*/ 307 h 991980"/>
              <a:gd name="connsiteX26" fmla="*/ 1107583 w 1223897"/>
              <a:gd name="connsiteY26" fmla="*/ 38943 h 991980"/>
              <a:gd name="connsiteX27" fmla="*/ 1146220 w 1223897"/>
              <a:gd name="connsiteY27" fmla="*/ 64701 h 991980"/>
              <a:gd name="connsiteX28" fmla="*/ 1184856 w 1223897"/>
              <a:gd name="connsiteY28" fmla="*/ 141974 h 991980"/>
              <a:gd name="connsiteX29" fmla="*/ 1223493 w 1223897"/>
              <a:gd name="connsiteY29" fmla="*/ 193490 h 99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23897" h="991980">
                <a:moveTo>
                  <a:pt x="0" y="991980"/>
                </a:moveTo>
                <a:cubicBezTo>
                  <a:pt x="21465" y="987687"/>
                  <a:pt x="44466" y="988159"/>
                  <a:pt x="64394" y="979101"/>
                </a:cubicBezTo>
                <a:cubicBezTo>
                  <a:pt x="92576" y="966291"/>
                  <a:pt x="115910" y="944758"/>
                  <a:pt x="141668" y="927586"/>
                </a:cubicBezTo>
                <a:cubicBezTo>
                  <a:pt x="154547" y="919000"/>
                  <a:pt x="164981" y="904017"/>
                  <a:pt x="180304" y="901828"/>
                </a:cubicBezTo>
                <a:lnTo>
                  <a:pt x="270456" y="888949"/>
                </a:lnTo>
                <a:cubicBezTo>
                  <a:pt x="296214" y="876070"/>
                  <a:pt x="322907" y="864913"/>
                  <a:pt x="347729" y="850312"/>
                </a:cubicBezTo>
                <a:cubicBezTo>
                  <a:pt x="395974" y="821932"/>
                  <a:pt x="439332" y="785191"/>
                  <a:pt x="489397" y="760160"/>
                </a:cubicBezTo>
                <a:cubicBezTo>
                  <a:pt x="554757" y="727481"/>
                  <a:pt x="524939" y="745053"/>
                  <a:pt x="579549" y="708645"/>
                </a:cubicBezTo>
                <a:cubicBezTo>
                  <a:pt x="588135" y="695766"/>
                  <a:pt x="595398" y="681899"/>
                  <a:pt x="605307" y="670008"/>
                </a:cubicBezTo>
                <a:cubicBezTo>
                  <a:pt x="616967" y="656016"/>
                  <a:pt x="633841" y="646527"/>
                  <a:pt x="643944" y="631372"/>
                </a:cubicBezTo>
                <a:cubicBezTo>
                  <a:pt x="651474" y="620076"/>
                  <a:pt x="650229" y="604602"/>
                  <a:pt x="656822" y="592735"/>
                </a:cubicBezTo>
                <a:cubicBezTo>
                  <a:pt x="695332" y="523417"/>
                  <a:pt x="700045" y="523755"/>
                  <a:pt x="746975" y="476825"/>
                </a:cubicBezTo>
                <a:cubicBezTo>
                  <a:pt x="751268" y="463946"/>
                  <a:pt x="752323" y="449484"/>
                  <a:pt x="759853" y="438189"/>
                </a:cubicBezTo>
                <a:cubicBezTo>
                  <a:pt x="779686" y="408440"/>
                  <a:pt x="808617" y="392800"/>
                  <a:pt x="837127" y="373794"/>
                </a:cubicBezTo>
                <a:cubicBezTo>
                  <a:pt x="841420" y="360915"/>
                  <a:pt x="840407" y="344757"/>
                  <a:pt x="850006" y="335158"/>
                </a:cubicBezTo>
                <a:cubicBezTo>
                  <a:pt x="871896" y="313268"/>
                  <a:pt x="927279" y="283642"/>
                  <a:pt x="927279" y="283642"/>
                </a:cubicBezTo>
                <a:cubicBezTo>
                  <a:pt x="969383" y="157329"/>
                  <a:pt x="901122" y="335757"/>
                  <a:pt x="978794" y="219248"/>
                </a:cubicBezTo>
                <a:cubicBezTo>
                  <a:pt x="988612" y="204520"/>
                  <a:pt x="986810" y="184751"/>
                  <a:pt x="991673" y="167732"/>
                </a:cubicBezTo>
                <a:cubicBezTo>
                  <a:pt x="995402" y="154679"/>
                  <a:pt x="997959" y="140963"/>
                  <a:pt x="1004552" y="129096"/>
                </a:cubicBezTo>
                <a:cubicBezTo>
                  <a:pt x="1019586" y="102035"/>
                  <a:pt x="1056068" y="51822"/>
                  <a:pt x="1056068" y="51822"/>
                </a:cubicBezTo>
                <a:cubicBezTo>
                  <a:pt x="1060361" y="38943"/>
                  <a:pt x="1081088" y="19257"/>
                  <a:pt x="1068946" y="13186"/>
                </a:cubicBezTo>
                <a:cubicBezTo>
                  <a:pt x="1054384" y="5905"/>
                  <a:pt x="930487" y="50753"/>
                  <a:pt x="927279" y="51822"/>
                </a:cubicBezTo>
                <a:cubicBezTo>
                  <a:pt x="914400" y="56115"/>
                  <a:pt x="875472" y="67994"/>
                  <a:pt x="888642" y="64701"/>
                </a:cubicBezTo>
                <a:lnTo>
                  <a:pt x="991673" y="38943"/>
                </a:lnTo>
                <a:lnTo>
                  <a:pt x="1043189" y="26065"/>
                </a:lnTo>
                <a:cubicBezTo>
                  <a:pt x="1056068" y="17479"/>
                  <a:pt x="1066647" y="-2728"/>
                  <a:pt x="1081825" y="307"/>
                </a:cubicBezTo>
                <a:cubicBezTo>
                  <a:pt x="1097003" y="3342"/>
                  <a:pt x="1096638" y="27998"/>
                  <a:pt x="1107583" y="38943"/>
                </a:cubicBezTo>
                <a:cubicBezTo>
                  <a:pt x="1118528" y="49888"/>
                  <a:pt x="1133341" y="56115"/>
                  <a:pt x="1146220" y="64701"/>
                </a:cubicBezTo>
                <a:cubicBezTo>
                  <a:pt x="1156694" y="96124"/>
                  <a:pt x="1159891" y="117009"/>
                  <a:pt x="1184856" y="141974"/>
                </a:cubicBezTo>
                <a:cubicBezTo>
                  <a:pt x="1230637" y="187755"/>
                  <a:pt x="1223493" y="143788"/>
                  <a:pt x="1223493" y="19349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 11"/>
          <p:cNvSpPr/>
          <p:nvPr/>
        </p:nvSpPr>
        <p:spPr>
          <a:xfrm>
            <a:off x="6606862" y="2443772"/>
            <a:ext cx="4211392" cy="1303980"/>
          </a:xfrm>
          <a:custGeom>
            <a:avLst/>
            <a:gdLst>
              <a:gd name="connsiteX0" fmla="*/ 0 w 4211392"/>
              <a:gd name="connsiteY0" fmla="*/ 1303980 h 1303980"/>
              <a:gd name="connsiteX1" fmla="*/ 64394 w 4211392"/>
              <a:gd name="connsiteY1" fmla="*/ 1278222 h 1303980"/>
              <a:gd name="connsiteX2" fmla="*/ 154546 w 4211392"/>
              <a:gd name="connsiteY2" fmla="*/ 1213828 h 1303980"/>
              <a:gd name="connsiteX3" fmla="*/ 193183 w 4211392"/>
              <a:gd name="connsiteY3" fmla="*/ 1188070 h 1303980"/>
              <a:gd name="connsiteX4" fmla="*/ 321972 w 4211392"/>
              <a:gd name="connsiteY4" fmla="*/ 1085039 h 1303980"/>
              <a:gd name="connsiteX5" fmla="*/ 463639 w 4211392"/>
              <a:gd name="connsiteY5" fmla="*/ 1007766 h 1303980"/>
              <a:gd name="connsiteX6" fmla="*/ 540913 w 4211392"/>
              <a:gd name="connsiteY6" fmla="*/ 956251 h 1303980"/>
              <a:gd name="connsiteX7" fmla="*/ 669701 w 4211392"/>
              <a:gd name="connsiteY7" fmla="*/ 904735 h 1303980"/>
              <a:gd name="connsiteX8" fmla="*/ 734096 w 4211392"/>
              <a:gd name="connsiteY8" fmla="*/ 866098 h 1303980"/>
              <a:gd name="connsiteX9" fmla="*/ 785611 w 4211392"/>
              <a:gd name="connsiteY9" fmla="*/ 840341 h 1303980"/>
              <a:gd name="connsiteX10" fmla="*/ 837127 w 4211392"/>
              <a:gd name="connsiteY10" fmla="*/ 801704 h 1303980"/>
              <a:gd name="connsiteX11" fmla="*/ 953037 w 4211392"/>
              <a:gd name="connsiteY11" fmla="*/ 737310 h 1303980"/>
              <a:gd name="connsiteX12" fmla="*/ 1030310 w 4211392"/>
              <a:gd name="connsiteY12" fmla="*/ 685794 h 1303980"/>
              <a:gd name="connsiteX13" fmla="*/ 1068946 w 4211392"/>
              <a:gd name="connsiteY13" fmla="*/ 660036 h 1303980"/>
              <a:gd name="connsiteX14" fmla="*/ 1184856 w 4211392"/>
              <a:gd name="connsiteY14" fmla="*/ 608521 h 1303980"/>
              <a:gd name="connsiteX15" fmla="*/ 1249251 w 4211392"/>
              <a:gd name="connsiteY15" fmla="*/ 582763 h 1303980"/>
              <a:gd name="connsiteX16" fmla="*/ 1326524 w 4211392"/>
              <a:gd name="connsiteY16" fmla="*/ 544127 h 1303980"/>
              <a:gd name="connsiteX17" fmla="*/ 1390918 w 4211392"/>
              <a:gd name="connsiteY17" fmla="*/ 518369 h 1303980"/>
              <a:gd name="connsiteX18" fmla="*/ 1442434 w 4211392"/>
              <a:gd name="connsiteY18" fmla="*/ 492611 h 1303980"/>
              <a:gd name="connsiteX19" fmla="*/ 1532586 w 4211392"/>
              <a:gd name="connsiteY19" fmla="*/ 441096 h 1303980"/>
              <a:gd name="connsiteX20" fmla="*/ 1596980 w 4211392"/>
              <a:gd name="connsiteY20" fmla="*/ 428217 h 1303980"/>
              <a:gd name="connsiteX21" fmla="*/ 1738648 w 4211392"/>
              <a:gd name="connsiteY21" fmla="*/ 376701 h 1303980"/>
              <a:gd name="connsiteX22" fmla="*/ 1815921 w 4211392"/>
              <a:gd name="connsiteY22" fmla="*/ 363822 h 1303980"/>
              <a:gd name="connsiteX23" fmla="*/ 1996225 w 4211392"/>
              <a:gd name="connsiteY23" fmla="*/ 299428 h 1303980"/>
              <a:gd name="connsiteX24" fmla="*/ 2099256 w 4211392"/>
              <a:gd name="connsiteY24" fmla="*/ 247913 h 1303980"/>
              <a:gd name="connsiteX25" fmla="*/ 2202287 w 4211392"/>
              <a:gd name="connsiteY25" fmla="*/ 235034 h 1303980"/>
              <a:gd name="connsiteX26" fmla="*/ 2382592 w 4211392"/>
              <a:gd name="connsiteY26" fmla="*/ 222155 h 1303980"/>
              <a:gd name="connsiteX27" fmla="*/ 2575775 w 4211392"/>
              <a:gd name="connsiteY27" fmla="*/ 196397 h 1303980"/>
              <a:gd name="connsiteX28" fmla="*/ 2665927 w 4211392"/>
              <a:gd name="connsiteY28" fmla="*/ 183518 h 1303980"/>
              <a:gd name="connsiteX29" fmla="*/ 3052293 w 4211392"/>
              <a:gd name="connsiteY29" fmla="*/ 170639 h 1303980"/>
              <a:gd name="connsiteX30" fmla="*/ 3116687 w 4211392"/>
              <a:gd name="connsiteY30" fmla="*/ 157760 h 1303980"/>
              <a:gd name="connsiteX31" fmla="*/ 4056845 w 4211392"/>
              <a:gd name="connsiteY31" fmla="*/ 132003 h 1303980"/>
              <a:gd name="connsiteX32" fmla="*/ 4018208 w 4211392"/>
              <a:gd name="connsiteY32" fmla="*/ 106245 h 1303980"/>
              <a:gd name="connsiteX33" fmla="*/ 3966693 w 4211392"/>
              <a:gd name="connsiteY33" fmla="*/ 93366 h 1303980"/>
              <a:gd name="connsiteX34" fmla="*/ 3928056 w 4211392"/>
              <a:gd name="connsiteY34" fmla="*/ 80487 h 1303980"/>
              <a:gd name="connsiteX35" fmla="*/ 3812146 w 4211392"/>
              <a:gd name="connsiteY35" fmla="*/ 41851 h 1303980"/>
              <a:gd name="connsiteX36" fmla="*/ 3773510 w 4211392"/>
              <a:gd name="connsiteY36" fmla="*/ 16093 h 1303980"/>
              <a:gd name="connsiteX37" fmla="*/ 3709115 w 4211392"/>
              <a:gd name="connsiteY37" fmla="*/ 3214 h 1303980"/>
              <a:gd name="connsiteX38" fmla="*/ 3825025 w 4211392"/>
              <a:gd name="connsiteY38" fmla="*/ 41851 h 1303980"/>
              <a:gd name="connsiteX39" fmla="*/ 3863662 w 4211392"/>
              <a:gd name="connsiteY39" fmla="*/ 54729 h 1303980"/>
              <a:gd name="connsiteX40" fmla="*/ 3902299 w 4211392"/>
              <a:gd name="connsiteY40" fmla="*/ 67608 h 1303980"/>
              <a:gd name="connsiteX41" fmla="*/ 4005330 w 4211392"/>
              <a:gd name="connsiteY41" fmla="*/ 93366 h 1303980"/>
              <a:gd name="connsiteX42" fmla="*/ 4082603 w 4211392"/>
              <a:gd name="connsiteY42" fmla="*/ 132003 h 1303980"/>
              <a:gd name="connsiteX43" fmla="*/ 4172755 w 4211392"/>
              <a:gd name="connsiteY43" fmla="*/ 157760 h 1303980"/>
              <a:gd name="connsiteX44" fmla="*/ 4211392 w 4211392"/>
              <a:gd name="connsiteY44" fmla="*/ 183518 h 1303980"/>
              <a:gd name="connsiteX45" fmla="*/ 4134118 w 4211392"/>
              <a:gd name="connsiteY45" fmla="*/ 222155 h 1303980"/>
              <a:gd name="connsiteX46" fmla="*/ 4082603 w 4211392"/>
              <a:gd name="connsiteY46" fmla="*/ 247913 h 1303980"/>
              <a:gd name="connsiteX47" fmla="*/ 4031087 w 4211392"/>
              <a:gd name="connsiteY47" fmla="*/ 260791 h 1303980"/>
              <a:gd name="connsiteX48" fmla="*/ 3953814 w 4211392"/>
              <a:gd name="connsiteY48" fmla="*/ 286549 h 1303980"/>
              <a:gd name="connsiteX49" fmla="*/ 3876541 w 4211392"/>
              <a:gd name="connsiteY49" fmla="*/ 312307 h 1303980"/>
              <a:gd name="connsiteX50" fmla="*/ 3837904 w 4211392"/>
              <a:gd name="connsiteY50" fmla="*/ 325186 h 1303980"/>
              <a:gd name="connsiteX51" fmla="*/ 3786389 w 4211392"/>
              <a:gd name="connsiteY51" fmla="*/ 350943 h 130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211392" h="1303980">
                <a:moveTo>
                  <a:pt x="0" y="1303980"/>
                </a:moveTo>
                <a:cubicBezTo>
                  <a:pt x="21465" y="1295394"/>
                  <a:pt x="43716" y="1288561"/>
                  <a:pt x="64394" y="1278222"/>
                </a:cubicBezTo>
                <a:cubicBezTo>
                  <a:pt x="84638" y="1268100"/>
                  <a:pt x="140923" y="1223559"/>
                  <a:pt x="154546" y="1213828"/>
                </a:cubicBezTo>
                <a:cubicBezTo>
                  <a:pt x="167141" y="1204831"/>
                  <a:pt x="180914" y="1197507"/>
                  <a:pt x="193183" y="1188070"/>
                </a:cubicBezTo>
                <a:cubicBezTo>
                  <a:pt x="236759" y="1154550"/>
                  <a:pt x="272799" y="1109625"/>
                  <a:pt x="321972" y="1085039"/>
                </a:cubicBezTo>
                <a:cubicBezTo>
                  <a:pt x="394313" y="1048869"/>
                  <a:pt x="398299" y="1049346"/>
                  <a:pt x="463639" y="1007766"/>
                </a:cubicBezTo>
                <a:cubicBezTo>
                  <a:pt x="489756" y="991146"/>
                  <a:pt x="513224" y="970095"/>
                  <a:pt x="540913" y="956251"/>
                </a:cubicBezTo>
                <a:cubicBezTo>
                  <a:pt x="582268" y="935573"/>
                  <a:pt x="630054" y="928523"/>
                  <a:pt x="669701" y="904735"/>
                </a:cubicBezTo>
                <a:cubicBezTo>
                  <a:pt x="691166" y="891856"/>
                  <a:pt x="712214" y="878255"/>
                  <a:pt x="734096" y="866098"/>
                </a:cubicBezTo>
                <a:cubicBezTo>
                  <a:pt x="750878" y="856774"/>
                  <a:pt x="769331" y="850516"/>
                  <a:pt x="785611" y="840341"/>
                </a:cubicBezTo>
                <a:cubicBezTo>
                  <a:pt x="803813" y="828965"/>
                  <a:pt x="819267" y="813611"/>
                  <a:pt x="837127" y="801704"/>
                </a:cubicBezTo>
                <a:cubicBezTo>
                  <a:pt x="981687" y="705330"/>
                  <a:pt x="830273" y="810968"/>
                  <a:pt x="953037" y="737310"/>
                </a:cubicBezTo>
                <a:cubicBezTo>
                  <a:pt x="979582" y="721383"/>
                  <a:pt x="1004552" y="702966"/>
                  <a:pt x="1030310" y="685794"/>
                </a:cubicBezTo>
                <a:cubicBezTo>
                  <a:pt x="1043189" y="677208"/>
                  <a:pt x="1054575" y="665784"/>
                  <a:pt x="1068946" y="660036"/>
                </a:cubicBezTo>
                <a:cubicBezTo>
                  <a:pt x="1259796" y="583699"/>
                  <a:pt x="1022452" y="680701"/>
                  <a:pt x="1184856" y="608521"/>
                </a:cubicBezTo>
                <a:cubicBezTo>
                  <a:pt x="1205982" y="599132"/>
                  <a:pt x="1228205" y="592329"/>
                  <a:pt x="1249251" y="582763"/>
                </a:cubicBezTo>
                <a:cubicBezTo>
                  <a:pt x="1275468" y="570846"/>
                  <a:pt x="1300307" y="556044"/>
                  <a:pt x="1326524" y="544127"/>
                </a:cubicBezTo>
                <a:cubicBezTo>
                  <a:pt x="1347570" y="534561"/>
                  <a:pt x="1369792" y="527758"/>
                  <a:pt x="1390918" y="518369"/>
                </a:cubicBezTo>
                <a:cubicBezTo>
                  <a:pt x="1408462" y="510572"/>
                  <a:pt x="1425765" y="502136"/>
                  <a:pt x="1442434" y="492611"/>
                </a:cubicBezTo>
                <a:cubicBezTo>
                  <a:pt x="1482008" y="469997"/>
                  <a:pt x="1485876" y="456666"/>
                  <a:pt x="1532586" y="441096"/>
                </a:cubicBezTo>
                <a:cubicBezTo>
                  <a:pt x="1553352" y="434174"/>
                  <a:pt x="1576013" y="434507"/>
                  <a:pt x="1596980" y="428217"/>
                </a:cubicBezTo>
                <a:cubicBezTo>
                  <a:pt x="1725002" y="389810"/>
                  <a:pt x="1594324" y="412782"/>
                  <a:pt x="1738648" y="376701"/>
                </a:cubicBezTo>
                <a:cubicBezTo>
                  <a:pt x="1763981" y="370368"/>
                  <a:pt x="1790163" y="368115"/>
                  <a:pt x="1815921" y="363822"/>
                </a:cubicBezTo>
                <a:cubicBezTo>
                  <a:pt x="2031400" y="256084"/>
                  <a:pt x="1734285" y="397655"/>
                  <a:pt x="1996225" y="299428"/>
                </a:cubicBezTo>
                <a:cubicBezTo>
                  <a:pt x="2032178" y="285946"/>
                  <a:pt x="2062607" y="259366"/>
                  <a:pt x="2099256" y="247913"/>
                </a:cubicBezTo>
                <a:cubicBezTo>
                  <a:pt x="2132291" y="237589"/>
                  <a:pt x="2167818" y="238168"/>
                  <a:pt x="2202287" y="235034"/>
                </a:cubicBezTo>
                <a:cubicBezTo>
                  <a:pt x="2262294" y="229579"/>
                  <a:pt x="2322490" y="226448"/>
                  <a:pt x="2382592" y="222155"/>
                </a:cubicBezTo>
                <a:lnTo>
                  <a:pt x="2575775" y="196397"/>
                </a:lnTo>
                <a:cubicBezTo>
                  <a:pt x="2605864" y="192385"/>
                  <a:pt x="2635615" y="185156"/>
                  <a:pt x="2665927" y="183518"/>
                </a:cubicBezTo>
                <a:cubicBezTo>
                  <a:pt x="2794599" y="176563"/>
                  <a:pt x="2923504" y="174932"/>
                  <a:pt x="3052293" y="170639"/>
                </a:cubicBezTo>
                <a:cubicBezTo>
                  <a:pt x="3073758" y="166346"/>
                  <a:pt x="3095095" y="161359"/>
                  <a:pt x="3116687" y="157760"/>
                </a:cubicBezTo>
                <a:cubicBezTo>
                  <a:pt x="3429096" y="105693"/>
                  <a:pt x="3720366" y="137101"/>
                  <a:pt x="4056845" y="132003"/>
                </a:cubicBezTo>
                <a:cubicBezTo>
                  <a:pt x="4043966" y="123417"/>
                  <a:pt x="4032435" y="112342"/>
                  <a:pt x="4018208" y="106245"/>
                </a:cubicBezTo>
                <a:cubicBezTo>
                  <a:pt x="4001939" y="99272"/>
                  <a:pt x="3983712" y="98229"/>
                  <a:pt x="3966693" y="93366"/>
                </a:cubicBezTo>
                <a:cubicBezTo>
                  <a:pt x="3953640" y="89636"/>
                  <a:pt x="3941109" y="84217"/>
                  <a:pt x="3928056" y="80487"/>
                </a:cubicBezTo>
                <a:cubicBezTo>
                  <a:pt x="3870673" y="64092"/>
                  <a:pt x="3871346" y="71451"/>
                  <a:pt x="3812146" y="41851"/>
                </a:cubicBezTo>
                <a:cubicBezTo>
                  <a:pt x="3798302" y="34929"/>
                  <a:pt x="3788003" y="21528"/>
                  <a:pt x="3773510" y="16093"/>
                </a:cubicBezTo>
                <a:cubicBezTo>
                  <a:pt x="3753014" y="8407"/>
                  <a:pt x="3689536" y="-6576"/>
                  <a:pt x="3709115" y="3214"/>
                </a:cubicBezTo>
                <a:cubicBezTo>
                  <a:pt x="3745542" y="21428"/>
                  <a:pt x="3786388" y="28972"/>
                  <a:pt x="3825025" y="41851"/>
                </a:cubicBezTo>
                <a:lnTo>
                  <a:pt x="3863662" y="54729"/>
                </a:lnTo>
                <a:cubicBezTo>
                  <a:pt x="3876541" y="59022"/>
                  <a:pt x="3889129" y="64315"/>
                  <a:pt x="3902299" y="67608"/>
                </a:cubicBezTo>
                <a:cubicBezTo>
                  <a:pt x="3936643" y="76194"/>
                  <a:pt x="3971746" y="82171"/>
                  <a:pt x="4005330" y="93366"/>
                </a:cubicBezTo>
                <a:cubicBezTo>
                  <a:pt x="4102442" y="125737"/>
                  <a:pt x="3982740" y="82071"/>
                  <a:pt x="4082603" y="132003"/>
                </a:cubicBezTo>
                <a:cubicBezTo>
                  <a:pt x="4101083" y="141243"/>
                  <a:pt x="4156244" y="153633"/>
                  <a:pt x="4172755" y="157760"/>
                </a:cubicBezTo>
                <a:cubicBezTo>
                  <a:pt x="4185634" y="166346"/>
                  <a:pt x="4211392" y="168039"/>
                  <a:pt x="4211392" y="183518"/>
                </a:cubicBezTo>
                <a:cubicBezTo>
                  <a:pt x="4211392" y="201197"/>
                  <a:pt x="4143646" y="218072"/>
                  <a:pt x="4134118" y="222155"/>
                </a:cubicBezTo>
                <a:cubicBezTo>
                  <a:pt x="4116472" y="229718"/>
                  <a:pt x="4100579" y="241172"/>
                  <a:pt x="4082603" y="247913"/>
                </a:cubicBezTo>
                <a:cubicBezTo>
                  <a:pt x="4066030" y="254128"/>
                  <a:pt x="4048041" y="255705"/>
                  <a:pt x="4031087" y="260791"/>
                </a:cubicBezTo>
                <a:cubicBezTo>
                  <a:pt x="4005081" y="268593"/>
                  <a:pt x="3979572" y="277963"/>
                  <a:pt x="3953814" y="286549"/>
                </a:cubicBezTo>
                <a:lnTo>
                  <a:pt x="3876541" y="312307"/>
                </a:lnTo>
                <a:cubicBezTo>
                  <a:pt x="3863662" y="316600"/>
                  <a:pt x="3849200" y="317656"/>
                  <a:pt x="3837904" y="325186"/>
                </a:cubicBezTo>
                <a:cubicBezTo>
                  <a:pt x="3795696" y="353324"/>
                  <a:pt x="3814746" y="350943"/>
                  <a:pt x="3786389" y="35094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347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526" y="61671"/>
            <a:ext cx="8358389" cy="6796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58932" y="502275"/>
            <a:ext cx="1292662" cy="302653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CA" sz="7200" dirty="0" smtClean="0"/>
              <a:t>2009</a:t>
            </a:r>
            <a:endParaRPr lang="en-CA" sz="7200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24" y="6137624"/>
            <a:ext cx="1686402" cy="58385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6052469" y="-154416"/>
            <a:ext cx="508823" cy="15452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 rot="15717765">
            <a:off x="1222606" y="1443233"/>
            <a:ext cx="508823" cy="15452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238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3BA7-FD13-4753-8B64-D623B8EDE3AB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0658932" y="502275"/>
            <a:ext cx="1292662" cy="302653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CA" sz="7200" dirty="0" smtClean="0"/>
              <a:t>2013</a:t>
            </a:r>
            <a:endParaRPr lang="en-CA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33" y="176747"/>
            <a:ext cx="10179464" cy="6362165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37624"/>
            <a:ext cx="1686402" cy="58385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4876458">
            <a:off x="6528989" y="1514366"/>
            <a:ext cx="508823" cy="15452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 rot="13790011">
            <a:off x="3463817" y="3448959"/>
            <a:ext cx="508823" cy="15452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3258355" y="270456"/>
            <a:ext cx="2408349" cy="1300767"/>
          </a:xfrm>
          <a:custGeom>
            <a:avLst/>
            <a:gdLst>
              <a:gd name="connsiteX0" fmla="*/ 1056068 w 2408349"/>
              <a:gd name="connsiteY0" fmla="*/ 167426 h 1300767"/>
              <a:gd name="connsiteX1" fmla="*/ 811369 w 2408349"/>
              <a:gd name="connsiteY1" fmla="*/ 141668 h 1300767"/>
              <a:gd name="connsiteX2" fmla="*/ 579549 w 2408349"/>
              <a:gd name="connsiteY2" fmla="*/ 154547 h 1300767"/>
              <a:gd name="connsiteX3" fmla="*/ 540913 w 2408349"/>
              <a:gd name="connsiteY3" fmla="*/ 167426 h 1300767"/>
              <a:gd name="connsiteX4" fmla="*/ 450760 w 2408349"/>
              <a:gd name="connsiteY4" fmla="*/ 180305 h 1300767"/>
              <a:gd name="connsiteX5" fmla="*/ 347730 w 2408349"/>
              <a:gd name="connsiteY5" fmla="*/ 218941 h 1300767"/>
              <a:gd name="connsiteX6" fmla="*/ 77273 w 2408349"/>
              <a:gd name="connsiteY6" fmla="*/ 373488 h 1300767"/>
              <a:gd name="connsiteX7" fmla="*/ 64394 w 2408349"/>
              <a:gd name="connsiteY7" fmla="*/ 412124 h 1300767"/>
              <a:gd name="connsiteX8" fmla="*/ 25758 w 2408349"/>
              <a:gd name="connsiteY8" fmla="*/ 463640 h 1300767"/>
              <a:gd name="connsiteX9" fmla="*/ 0 w 2408349"/>
              <a:gd name="connsiteY9" fmla="*/ 631065 h 1300767"/>
              <a:gd name="connsiteX10" fmla="*/ 12879 w 2408349"/>
              <a:gd name="connsiteY10" fmla="*/ 837127 h 1300767"/>
              <a:gd name="connsiteX11" fmla="*/ 51515 w 2408349"/>
              <a:gd name="connsiteY11" fmla="*/ 914400 h 1300767"/>
              <a:gd name="connsiteX12" fmla="*/ 154546 w 2408349"/>
              <a:gd name="connsiteY12" fmla="*/ 1043189 h 1300767"/>
              <a:gd name="connsiteX13" fmla="*/ 244699 w 2408349"/>
              <a:gd name="connsiteY13" fmla="*/ 1107583 h 1300767"/>
              <a:gd name="connsiteX14" fmla="*/ 540913 w 2408349"/>
              <a:gd name="connsiteY14" fmla="*/ 1210614 h 1300767"/>
              <a:gd name="connsiteX15" fmla="*/ 798490 w 2408349"/>
              <a:gd name="connsiteY15" fmla="*/ 1262130 h 1300767"/>
              <a:gd name="connsiteX16" fmla="*/ 978794 w 2408349"/>
              <a:gd name="connsiteY16" fmla="*/ 1300767 h 1300767"/>
              <a:gd name="connsiteX17" fmla="*/ 1558344 w 2408349"/>
              <a:gd name="connsiteY17" fmla="*/ 1287888 h 1300767"/>
              <a:gd name="connsiteX18" fmla="*/ 1777284 w 2408349"/>
              <a:gd name="connsiteY18" fmla="*/ 1210614 h 1300767"/>
              <a:gd name="connsiteX19" fmla="*/ 2073499 w 2408349"/>
              <a:gd name="connsiteY19" fmla="*/ 1043189 h 1300767"/>
              <a:gd name="connsiteX20" fmla="*/ 2189408 w 2408349"/>
              <a:gd name="connsiteY20" fmla="*/ 991674 h 1300767"/>
              <a:gd name="connsiteX21" fmla="*/ 2331076 w 2408349"/>
              <a:gd name="connsiteY21" fmla="*/ 875764 h 1300767"/>
              <a:gd name="connsiteX22" fmla="*/ 2369713 w 2408349"/>
              <a:gd name="connsiteY22" fmla="*/ 798490 h 1300767"/>
              <a:gd name="connsiteX23" fmla="*/ 2408349 w 2408349"/>
              <a:gd name="connsiteY23" fmla="*/ 631065 h 1300767"/>
              <a:gd name="connsiteX24" fmla="*/ 2382591 w 2408349"/>
              <a:gd name="connsiteY24" fmla="*/ 412124 h 1300767"/>
              <a:gd name="connsiteX25" fmla="*/ 2318197 w 2408349"/>
              <a:gd name="connsiteY25" fmla="*/ 347730 h 1300767"/>
              <a:gd name="connsiteX26" fmla="*/ 2176530 w 2408349"/>
              <a:gd name="connsiteY26" fmla="*/ 244699 h 1300767"/>
              <a:gd name="connsiteX27" fmla="*/ 2060620 w 2408349"/>
              <a:gd name="connsiteY27" fmla="*/ 167426 h 1300767"/>
              <a:gd name="connsiteX28" fmla="*/ 2021983 w 2408349"/>
              <a:gd name="connsiteY28" fmla="*/ 128789 h 1300767"/>
              <a:gd name="connsiteX29" fmla="*/ 1983346 w 2408349"/>
              <a:gd name="connsiteY29" fmla="*/ 115910 h 1300767"/>
              <a:gd name="connsiteX30" fmla="*/ 1918952 w 2408349"/>
              <a:gd name="connsiteY30" fmla="*/ 90152 h 1300767"/>
              <a:gd name="connsiteX31" fmla="*/ 1751527 w 2408349"/>
              <a:gd name="connsiteY31" fmla="*/ 38637 h 1300767"/>
              <a:gd name="connsiteX32" fmla="*/ 1519707 w 2408349"/>
              <a:gd name="connsiteY32" fmla="*/ 12879 h 1300767"/>
              <a:gd name="connsiteX33" fmla="*/ 1429555 w 2408349"/>
              <a:gd name="connsiteY33" fmla="*/ 0 h 1300767"/>
              <a:gd name="connsiteX34" fmla="*/ 1056068 w 2408349"/>
              <a:gd name="connsiteY34" fmla="*/ 12879 h 1300767"/>
              <a:gd name="connsiteX35" fmla="*/ 1004552 w 2408349"/>
              <a:gd name="connsiteY35" fmla="*/ 38637 h 1300767"/>
              <a:gd name="connsiteX36" fmla="*/ 888642 w 2408349"/>
              <a:gd name="connsiteY36" fmla="*/ 64395 h 1300767"/>
              <a:gd name="connsiteX37" fmla="*/ 811369 w 2408349"/>
              <a:gd name="connsiteY37" fmla="*/ 90152 h 1300767"/>
              <a:gd name="connsiteX38" fmla="*/ 772732 w 2408349"/>
              <a:gd name="connsiteY38" fmla="*/ 103031 h 1300767"/>
              <a:gd name="connsiteX39" fmla="*/ 656822 w 2408349"/>
              <a:gd name="connsiteY39" fmla="*/ 128789 h 1300767"/>
              <a:gd name="connsiteX40" fmla="*/ 592428 w 2408349"/>
              <a:gd name="connsiteY40" fmla="*/ 231820 h 1300767"/>
              <a:gd name="connsiteX41" fmla="*/ 528034 w 2408349"/>
              <a:gd name="connsiteY41" fmla="*/ 334851 h 13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08349" h="1300767">
                <a:moveTo>
                  <a:pt x="1056068" y="167426"/>
                </a:moveTo>
                <a:cubicBezTo>
                  <a:pt x="958816" y="147976"/>
                  <a:pt x="941314" y="141668"/>
                  <a:pt x="811369" y="141668"/>
                </a:cubicBezTo>
                <a:cubicBezTo>
                  <a:pt x="733977" y="141668"/>
                  <a:pt x="656822" y="150254"/>
                  <a:pt x="579549" y="154547"/>
                </a:cubicBezTo>
                <a:cubicBezTo>
                  <a:pt x="566670" y="158840"/>
                  <a:pt x="554225" y="164764"/>
                  <a:pt x="540913" y="167426"/>
                </a:cubicBezTo>
                <a:cubicBezTo>
                  <a:pt x="511146" y="173379"/>
                  <a:pt x="480091" y="172483"/>
                  <a:pt x="450760" y="180305"/>
                </a:cubicBezTo>
                <a:cubicBezTo>
                  <a:pt x="415320" y="189756"/>
                  <a:pt x="381073" y="203659"/>
                  <a:pt x="347730" y="218941"/>
                </a:cubicBezTo>
                <a:cubicBezTo>
                  <a:pt x="145210" y="311763"/>
                  <a:pt x="191566" y="282053"/>
                  <a:pt x="77273" y="373488"/>
                </a:cubicBezTo>
                <a:cubicBezTo>
                  <a:pt x="72980" y="386367"/>
                  <a:pt x="71129" y="400337"/>
                  <a:pt x="64394" y="412124"/>
                </a:cubicBezTo>
                <a:cubicBezTo>
                  <a:pt x="53745" y="430761"/>
                  <a:pt x="33730" y="443710"/>
                  <a:pt x="25758" y="463640"/>
                </a:cubicBezTo>
                <a:cubicBezTo>
                  <a:pt x="21787" y="473568"/>
                  <a:pt x="415" y="628158"/>
                  <a:pt x="0" y="631065"/>
                </a:cubicBezTo>
                <a:cubicBezTo>
                  <a:pt x="4293" y="699752"/>
                  <a:pt x="568" y="769416"/>
                  <a:pt x="12879" y="837127"/>
                </a:cubicBezTo>
                <a:cubicBezTo>
                  <a:pt x="18030" y="865460"/>
                  <a:pt x="35200" y="890669"/>
                  <a:pt x="51515" y="914400"/>
                </a:cubicBezTo>
                <a:cubicBezTo>
                  <a:pt x="82661" y="959703"/>
                  <a:pt x="109809" y="1011235"/>
                  <a:pt x="154546" y="1043189"/>
                </a:cubicBezTo>
                <a:cubicBezTo>
                  <a:pt x="184597" y="1064654"/>
                  <a:pt x="212512" y="1089478"/>
                  <a:pt x="244699" y="1107583"/>
                </a:cubicBezTo>
                <a:cubicBezTo>
                  <a:pt x="332274" y="1156844"/>
                  <a:pt x="446287" y="1188349"/>
                  <a:pt x="540913" y="1210614"/>
                </a:cubicBezTo>
                <a:cubicBezTo>
                  <a:pt x="626145" y="1230669"/>
                  <a:pt x="712729" y="1244473"/>
                  <a:pt x="798490" y="1262130"/>
                </a:cubicBezTo>
                <a:lnTo>
                  <a:pt x="978794" y="1300767"/>
                </a:lnTo>
                <a:cubicBezTo>
                  <a:pt x="1171977" y="1296474"/>
                  <a:pt x="1365434" y="1299018"/>
                  <a:pt x="1558344" y="1287888"/>
                </a:cubicBezTo>
                <a:cubicBezTo>
                  <a:pt x="1600066" y="1285481"/>
                  <a:pt x="1756897" y="1220400"/>
                  <a:pt x="1777284" y="1210614"/>
                </a:cubicBezTo>
                <a:cubicBezTo>
                  <a:pt x="2334054" y="943364"/>
                  <a:pt x="1726644" y="1226818"/>
                  <a:pt x="2073499" y="1043189"/>
                </a:cubicBezTo>
                <a:cubicBezTo>
                  <a:pt x="2110866" y="1023407"/>
                  <a:pt x="2152557" y="1012403"/>
                  <a:pt x="2189408" y="991674"/>
                </a:cubicBezTo>
                <a:cubicBezTo>
                  <a:pt x="2261185" y="951299"/>
                  <a:pt x="2278525" y="928314"/>
                  <a:pt x="2331076" y="875764"/>
                </a:cubicBezTo>
                <a:cubicBezTo>
                  <a:pt x="2343955" y="850006"/>
                  <a:pt x="2359375" y="825369"/>
                  <a:pt x="2369713" y="798490"/>
                </a:cubicBezTo>
                <a:cubicBezTo>
                  <a:pt x="2393926" y="735536"/>
                  <a:pt x="2397616" y="695462"/>
                  <a:pt x="2408349" y="631065"/>
                </a:cubicBezTo>
                <a:cubicBezTo>
                  <a:pt x="2399763" y="558085"/>
                  <a:pt x="2404872" y="482148"/>
                  <a:pt x="2382591" y="412124"/>
                </a:cubicBezTo>
                <a:cubicBezTo>
                  <a:pt x="2373387" y="383197"/>
                  <a:pt x="2340760" y="368037"/>
                  <a:pt x="2318197" y="347730"/>
                </a:cubicBezTo>
                <a:cubicBezTo>
                  <a:pt x="2199626" y="241015"/>
                  <a:pt x="2310465" y="351847"/>
                  <a:pt x="2176530" y="244699"/>
                </a:cubicBezTo>
                <a:cubicBezTo>
                  <a:pt x="2074736" y="163264"/>
                  <a:pt x="2179863" y="215122"/>
                  <a:pt x="2060620" y="167426"/>
                </a:cubicBezTo>
                <a:cubicBezTo>
                  <a:pt x="2047741" y="154547"/>
                  <a:pt x="2037138" y="138892"/>
                  <a:pt x="2021983" y="128789"/>
                </a:cubicBezTo>
                <a:cubicBezTo>
                  <a:pt x="2010687" y="121259"/>
                  <a:pt x="1996057" y="120677"/>
                  <a:pt x="1983346" y="115910"/>
                </a:cubicBezTo>
                <a:cubicBezTo>
                  <a:pt x="1961700" y="107793"/>
                  <a:pt x="1940678" y="98052"/>
                  <a:pt x="1918952" y="90152"/>
                </a:cubicBezTo>
                <a:cubicBezTo>
                  <a:pt x="1878190" y="75330"/>
                  <a:pt x="1791629" y="47891"/>
                  <a:pt x="1751527" y="38637"/>
                </a:cubicBezTo>
                <a:cubicBezTo>
                  <a:pt x="1672837" y="20478"/>
                  <a:pt x="1602138" y="21556"/>
                  <a:pt x="1519707" y="12879"/>
                </a:cubicBezTo>
                <a:cubicBezTo>
                  <a:pt x="1489518" y="9701"/>
                  <a:pt x="1459606" y="4293"/>
                  <a:pt x="1429555" y="0"/>
                </a:cubicBezTo>
                <a:cubicBezTo>
                  <a:pt x="1305059" y="4293"/>
                  <a:pt x="1180126" y="1601"/>
                  <a:pt x="1056068" y="12879"/>
                </a:cubicBezTo>
                <a:cubicBezTo>
                  <a:pt x="1036948" y="14617"/>
                  <a:pt x="1022199" y="31074"/>
                  <a:pt x="1004552" y="38637"/>
                </a:cubicBezTo>
                <a:cubicBezTo>
                  <a:pt x="964200" y="55931"/>
                  <a:pt x="934953" y="56676"/>
                  <a:pt x="888642" y="64395"/>
                </a:cubicBezTo>
                <a:lnTo>
                  <a:pt x="811369" y="90152"/>
                </a:lnTo>
                <a:cubicBezTo>
                  <a:pt x="798490" y="94445"/>
                  <a:pt x="786123" y="100799"/>
                  <a:pt x="772732" y="103031"/>
                </a:cubicBezTo>
                <a:cubicBezTo>
                  <a:pt x="682068" y="118142"/>
                  <a:pt x="720232" y="107652"/>
                  <a:pt x="656822" y="128789"/>
                </a:cubicBezTo>
                <a:cubicBezTo>
                  <a:pt x="564142" y="190578"/>
                  <a:pt x="678254" y="103080"/>
                  <a:pt x="592428" y="231820"/>
                </a:cubicBezTo>
                <a:cubicBezTo>
                  <a:pt x="535588" y="317080"/>
                  <a:pt x="554757" y="281404"/>
                  <a:pt x="528034" y="33485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1145857" y="1609859"/>
            <a:ext cx="2511743" cy="1442434"/>
          </a:xfrm>
          <a:custGeom>
            <a:avLst/>
            <a:gdLst>
              <a:gd name="connsiteX0" fmla="*/ 966278 w 2511743"/>
              <a:gd name="connsiteY0" fmla="*/ 0 h 1442434"/>
              <a:gd name="connsiteX1" fmla="*/ 901884 w 2511743"/>
              <a:gd name="connsiteY1" fmla="*/ 51516 h 1442434"/>
              <a:gd name="connsiteX2" fmla="*/ 760216 w 2511743"/>
              <a:gd name="connsiteY2" fmla="*/ 77273 h 1442434"/>
              <a:gd name="connsiteX3" fmla="*/ 618549 w 2511743"/>
              <a:gd name="connsiteY3" fmla="*/ 128789 h 1442434"/>
              <a:gd name="connsiteX4" fmla="*/ 554154 w 2511743"/>
              <a:gd name="connsiteY4" fmla="*/ 141668 h 1442434"/>
              <a:gd name="connsiteX5" fmla="*/ 425366 w 2511743"/>
              <a:gd name="connsiteY5" fmla="*/ 218941 h 1442434"/>
              <a:gd name="connsiteX6" fmla="*/ 386729 w 2511743"/>
              <a:gd name="connsiteY6" fmla="*/ 244699 h 1442434"/>
              <a:gd name="connsiteX7" fmla="*/ 296577 w 2511743"/>
              <a:gd name="connsiteY7" fmla="*/ 360609 h 1442434"/>
              <a:gd name="connsiteX8" fmla="*/ 245061 w 2511743"/>
              <a:gd name="connsiteY8" fmla="*/ 437882 h 1442434"/>
              <a:gd name="connsiteX9" fmla="*/ 90515 w 2511743"/>
              <a:gd name="connsiteY9" fmla="*/ 643944 h 1442434"/>
              <a:gd name="connsiteX10" fmla="*/ 51878 w 2511743"/>
              <a:gd name="connsiteY10" fmla="*/ 721217 h 1442434"/>
              <a:gd name="connsiteX11" fmla="*/ 13242 w 2511743"/>
              <a:gd name="connsiteY11" fmla="*/ 798490 h 1442434"/>
              <a:gd name="connsiteX12" fmla="*/ 363 w 2511743"/>
              <a:gd name="connsiteY12" fmla="*/ 850006 h 1442434"/>
              <a:gd name="connsiteX13" fmla="*/ 90515 w 2511743"/>
              <a:gd name="connsiteY13" fmla="*/ 1056068 h 1442434"/>
              <a:gd name="connsiteX14" fmla="*/ 129151 w 2511743"/>
              <a:gd name="connsiteY14" fmla="*/ 1068947 h 1442434"/>
              <a:gd name="connsiteX15" fmla="*/ 206425 w 2511743"/>
              <a:gd name="connsiteY15" fmla="*/ 1107583 h 1442434"/>
              <a:gd name="connsiteX16" fmla="*/ 232182 w 2511743"/>
              <a:gd name="connsiteY16" fmla="*/ 1146220 h 1442434"/>
              <a:gd name="connsiteX17" fmla="*/ 348092 w 2511743"/>
              <a:gd name="connsiteY17" fmla="*/ 1197735 h 1442434"/>
              <a:gd name="connsiteX18" fmla="*/ 502639 w 2511743"/>
              <a:gd name="connsiteY18" fmla="*/ 1262130 h 1442434"/>
              <a:gd name="connsiteX19" fmla="*/ 541275 w 2511743"/>
              <a:gd name="connsiteY19" fmla="*/ 1275009 h 1442434"/>
              <a:gd name="connsiteX20" fmla="*/ 889005 w 2511743"/>
              <a:gd name="connsiteY20" fmla="*/ 1390918 h 1442434"/>
              <a:gd name="connsiteX21" fmla="*/ 940520 w 2511743"/>
              <a:gd name="connsiteY21" fmla="*/ 1416676 h 1442434"/>
              <a:gd name="connsiteX22" fmla="*/ 1404160 w 2511743"/>
              <a:gd name="connsiteY22" fmla="*/ 1442434 h 1442434"/>
              <a:gd name="connsiteX23" fmla="*/ 1957951 w 2511743"/>
              <a:gd name="connsiteY23" fmla="*/ 1429555 h 1442434"/>
              <a:gd name="connsiteX24" fmla="*/ 2125377 w 2511743"/>
              <a:gd name="connsiteY24" fmla="*/ 1339403 h 1442434"/>
              <a:gd name="connsiteX25" fmla="*/ 2189771 w 2511743"/>
              <a:gd name="connsiteY25" fmla="*/ 1275009 h 1442434"/>
              <a:gd name="connsiteX26" fmla="*/ 2228408 w 2511743"/>
              <a:gd name="connsiteY26" fmla="*/ 1249251 h 1442434"/>
              <a:gd name="connsiteX27" fmla="*/ 2292802 w 2511743"/>
              <a:gd name="connsiteY27" fmla="*/ 1197735 h 1442434"/>
              <a:gd name="connsiteX28" fmla="*/ 2370075 w 2511743"/>
              <a:gd name="connsiteY28" fmla="*/ 1133341 h 1442434"/>
              <a:gd name="connsiteX29" fmla="*/ 2460228 w 2511743"/>
              <a:gd name="connsiteY29" fmla="*/ 1030310 h 1442434"/>
              <a:gd name="connsiteX30" fmla="*/ 2485985 w 2511743"/>
              <a:gd name="connsiteY30" fmla="*/ 978795 h 1442434"/>
              <a:gd name="connsiteX31" fmla="*/ 2511743 w 2511743"/>
              <a:gd name="connsiteY31" fmla="*/ 875764 h 1442434"/>
              <a:gd name="connsiteX32" fmla="*/ 2498864 w 2511743"/>
              <a:gd name="connsiteY32" fmla="*/ 798490 h 1442434"/>
              <a:gd name="connsiteX33" fmla="*/ 2485985 w 2511743"/>
              <a:gd name="connsiteY33" fmla="*/ 759854 h 1442434"/>
              <a:gd name="connsiteX34" fmla="*/ 2421591 w 2511743"/>
              <a:gd name="connsiteY34" fmla="*/ 631065 h 1442434"/>
              <a:gd name="connsiteX35" fmla="*/ 2189771 w 2511743"/>
              <a:gd name="connsiteY35" fmla="*/ 450761 h 1442434"/>
              <a:gd name="connsiteX36" fmla="*/ 2073861 w 2511743"/>
              <a:gd name="connsiteY36" fmla="*/ 373487 h 1442434"/>
              <a:gd name="connsiteX37" fmla="*/ 2035225 w 2511743"/>
              <a:gd name="connsiteY37" fmla="*/ 321972 h 1442434"/>
              <a:gd name="connsiteX38" fmla="*/ 1945073 w 2511743"/>
              <a:gd name="connsiteY38" fmla="*/ 257578 h 1442434"/>
              <a:gd name="connsiteX39" fmla="*/ 1829163 w 2511743"/>
              <a:gd name="connsiteY39" fmla="*/ 154547 h 1442434"/>
              <a:gd name="connsiteX40" fmla="*/ 1790526 w 2511743"/>
              <a:gd name="connsiteY40" fmla="*/ 141668 h 1442434"/>
              <a:gd name="connsiteX41" fmla="*/ 1751889 w 2511743"/>
              <a:gd name="connsiteY41" fmla="*/ 115910 h 1442434"/>
              <a:gd name="connsiteX42" fmla="*/ 1661737 w 2511743"/>
              <a:gd name="connsiteY42" fmla="*/ 90152 h 1442434"/>
              <a:gd name="connsiteX43" fmla="*/ 1571585 w 2511743"/>
              <a:gd name="connsiteY43" fmla="*/ 51516 h 1442434"/>
              <a:gd name="connsiteX44" fmla="*/ 1223856 w 2511743"/>
              <a:gd name="connsiteY44" fmla="*/ 25758 h 1442434"/>
              <a:gd name="connsiteX45" fmla="*/ 1082188 w 2511743"/>
              <a:gd name="connsiteY45" fmla="*/ 12879 h 1442434"/>
              <a:gd name="connsiteX46" fmla="*/ 721580 w 2511743"/>
              <a:gd name="connsiteY46" fmla="*/ 25758 h 1442434"/>
              <a:gd name="connsiteX47" fmla="*/ 682943 w 2511743"/>
              <a:gd name="connsiteY47" fmla="*/ 38637 h 14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511743" h="1442434">
                <a:moveTo>
                  <a:pt x="966278" y="0"/>
                </a:moveTo>
                <a:cubicBezTo>
                  <a:pt x="944813" y="17172"/>
                  <a:pt x="926470" y="39223"/>
                  <a:pt x="901884" y="51516"/>
                </a:cubicBezTo>
                <a:cubicBezTo>
                  <a:pt x="892881" y="56017"/>
                  <a:pt x="762458" y="76899"/>
                  <a:pt x="760216" y="77273"/>
                </a:cubicBezTo>
                <a:cubicBezTo>
                  <a:pt x="726926" y="90589"/>
                  <a:pt x="651617" y="122175"/>
                  <a:pt x="618549" y="128789"/>
                </a:cubicBezTo>
                <a:lnTo>
                  <a:pt x="554154" y="141668"/>
                </a:lnTo>
                <a:cubicBezTo>
                  <a:pt x="474951" y="181270"/>
                  <a:pt x="518612" y="156777"/>
                  <a:pt x="425366" y="218941"/>
                </a:cubicBezTo>
                <a:lnTo>
                  <a:pt x="386729" y="244699"/>
                </a:lnTo>
                <a:cubicBezTo>
                  <a:pt x="292790" y="401261"/>
                  <a:pt x="407321" y="222178"/>
                  <a:pt x="296577" y="360609"/>
                </a:cubicBezTo>
                <a:cubicBezTo>
                  <a:pt x="277238" y="384782"/>
                  <a:pt x="263269" y="412846"/>
                  <a:pt x="245061" y="437882"/>
                </a:cubicBezTo>
                <a:cubicBezTo>
                  <a:pt x="194561" y="507319"/>
                  <a:pt x="128913" y="567150"/>
                  <a:pt x="90515" y="643944"/>
                </a:cubicBezTo>
                <a:cubicBezTo>
                  <a:pt x="77636" y="669702"/>
                  <a:pt x="63574" y="694901"/>
                  <a:pt x="51878" y="721217"/>
                </a:cubicBezTo>
                <a:cubicBezTo>
                  <a:pt x="16329" y="801201"/>
                  <a:pt x="66795" y="718159"/>
                  <a:pt x="13242" y="798490"/>
                </a:cubicBezTo>
                <a:cubicBezTo>
                  <a:pt x="8949" y="815662"/>
                  <a:pt x="-2140" y="832483"/>
                  <a:pt x="363" y="850006"/>
                </a:cubicBezTo>
                <a:cubicBezTo>
                  <a:pt x="9633" y="914897"/>
                  <a:pt x="40564" y="1006117"/>
                  <a:pt x="90515" y="1056068"/>
                </a:cubicBezTo>
                <a:cubicBezTo>
                  <a:pt x="100114" y="1065667"/>
                  <a:pt x="116746" y="1063434"/>
                  <a:pt x="129151" y="1068947"/>
                </a:cubicBezTo>
                <a:cubicBezTo>
                  <a:pt x="155467" y="1080643"/>
                  <a:pt x="180667" y="1094704"/>
                  <a:pt x="206425" y="1107583"/>
                </a:cubicBezTo>
                <a:cubicBezTo>
                  <a:pt x="215011" y="1120462"/>
                  <a:pt x="219799" y="1136933"/>
                  <a:pt x="232182" y="1146220"/>
                </a:cubicBezTo>
                <a:cubicBezTo>
                  <a:pt x="284375" y="1185365"/>
                  <a:pt x="299683" y="1178371"/>
                  <a:pt x="348092" y="1197735"/>
                </a:cubicBezTo>
                <a:cubicBezTo>
                  <a:pt x="399909" y="1218462"/>
                  <a:pt x="450822" y="1241403"/>
                  <a:pt x="502639" y="1262130"/>
                </a:cubicBezTo>
                <a:cubicBezTo>
                  <a:pt x="515243" y="1267172"/>
                  <a:pt x="528564" y="1270242"/>
                  <a:pt x="541275" y="1275009"/>
                </a:cubicBezTo>
                <a:cubicBezTo>
                  <a:pt x="1079126" y="1476703"/>
                  <a:pt x="324967" y="1202905"/>
                  <a:pt x="889005" y="1390918"/>
                </a:cubicBezTo>
                <a:cubicBezTo>
                  <a:pt x="907218" y="1396989"/>
                  <a:pt x="921514" y="1413961"/>
                  <a:pt x="940520" y="1416676"/>
                </a:cubicBezTo>
                <a:cubicBezTo>
                  <a:pt x="961141" y="1419622"/>
                  <a:pt x="1399131" y="1442169"/>
                  <a:pt x="1404160" y="1442434"/>
                </a:cubicBezTo>
                <a:cubicBezTo>
                  <a:pt x="1588757" y="1438141"/>
                  <a:pt x="1773869" y="1443993"/>
                  <a:pt x="1957951" y="1429555"/>
                </a:cubicBezTo>
                <a:cubicBezTo>
                  <a:pt x="2025125" y="1424286"/>
                  <a:pt x="2078502" y="1381590"/>
                  <a:pt x="2125377" y="1339403"/>
                </a:cubicBezTo>
                <a:cubicBezTo>
                  <a:pt x="2147940" y="1319096"/>
                  <a:pt x="2166926" y="1294998"/>
                  <a:pt x="2189771" y="1275009"/>
                </a:cubicBezTo>
                <a:cubicBezTo>
                  <a:pt x="2201420" y="1264816"/>
                  <a:pt x="2215529" y="1257837"/>
                  <a:pt x="2228408" y="1249251"/>
                </a:cubicBezTo>
                <a:cubicBezTo>
                  <a:pt x="2286014" y="1162842"/>
                  <a:pt x="2218154" y="1247501"/>
                  <a:pt x="2292802" y="1197735"/>
                </a:cubicBezTo>
                <a:cubicBezTo>
                  <a:pt x="2320700" y="1179136"/>
                  <a:pt x="2345015" y="1155616"/>
                  <a:pt x="2370075" y="1133341"/>
                </a:cubicBezTo>
                <a:cubicBezTo>
                  <a:pt x="2400541" y="1106260"/>
                  <a:pt x="2439001" y="1062151"/>
                  <a:pt x="2460228" y="1030310"/>
                </a:cubicBezTo>
                <a:cubicBezTo>
                  <a:pt x="2470877" y="1014336"/>
                  <a:pt x="2479914" y="997008"/>
                  <a:pt x="2485985" y="978795"/>
                </a:cubicBezTo>
                <a:cubicBezTo>
                  <a:pt x="2497180" y="945211"/>
                  <a:pt x="2511743" y="875764"/>
                  <a:pt x="2511743" y="875764"/>
                </a:cubicBezTo>
                <a:cubicBezTo>
                  <a:pt x="2507450" y="850006"/>
                  <a:pt x="2504529" y="823981"/>
                  <a:pt x="2498864" y="798490"/>
                </a:cubicBezTo>
                <a:cubicBezTo>
                  <a:pt x="2495919" y="785238"/>
                  <a:pt x="2490752" y="772565"/>
                  <a:pt x="2485985" y="759854"/>
                </a:cubicBezTo>
                <a:cubicBezTo>
                  <a:pt x="2468779" y="713971"/>
                  <a:pt x="2452798" y="670073"/>
                  <a:pt x="2421591" y="631065"/>
                </a:cubicBezTo>
                <a:cubicBezTo>
                  <a:pt x="2351047" y="542885"/>
                  <a:pt x="2288582" y="529811"/>
                  <a:pt x="2189771" y="450761"/>
                </a:cubicBezTo>
                <a:cubicBezTo>
                  <a:pt x="2110385" y="387251"/>
                  <a:pt x="2149963" y="411538"/>
                  <a:pt x="2073861" y="373487"/>
                </a:cubicBezTo>
                <a:cubicBezTo>
                  <a:pt x="2060982" y="356315"/>
                  <a:pt x="2050403" y="337150"/>
                  <a:pt x="2035225" y="321972"/>
                </a:cubicBezTo>
                <a:cubicBezTo>
                  <a:pt x="1958396" y="245143"/>
                  <a:pt x="2010893" y="316084"/>
                  <a:pt x="1945073" y="257578"/>
                </a:cubicBezTo>
                <a:cubicBezTo>
                  <a:pt x="1901187" y="218569"/>
                  <a:pt x="1879271" y="179601"/>
                  <a:pt x="1829163" y="154547"/>
                </a:cubicBezTo>
                <a:cubicBezTo>
                  <a:pt x="1817021" y="148476"/>
                  <a:pt x="1802668" y="147739"/>
                  <a:pt x="1790526" y="141668"/>
                </a:cubicBezTo>
                <a:cubicBezTo>
                  <a:pt x="1776681" y="134746"/>
                  <a:pt x="1765733" y="122832"/>
                  <a:pt x="1751889" y="115910"/>
                </a:cubicBezTo>
                <a:cubicBezTo>
                  <a:pt x="1720753" y="100342"/>
                  <a:pt x="1694749" y="102531"/>
                  <a:pt x="1661737" y="90152"/>
                </a:cubicBezTo>
                <a:cubicBezTo>
                  <a:pt x="1604467" y="68676"/>
                  <a:pt x="1623918" y="63146"/>
                  <a:pt x="1571585" y="51516"/>
                </a:cubicBezTo>
                <a:cubicBezTo>
                  <a:pt x="1455135" y="25638"/>
                  <a:pt x="1348103" y="33523"/>
                  <a:pt x="1223856" y="25758"/>
                </a:cubicBezTo>
                <a:cubicBezTo>
                  <a:pt x="1176531" y="22800"/>
                  <a:pt x="1129411" y="17172"/>
                  <a:pt x="1082188" y="12879"/>
                </a:cubicBezTo>
                <a:cubicBezTo>
                  <a:pt x="961985" y="17172"/>
                  <a:pt x="841610" y="18014"/>
                  <a:pt x="721580" y="25758"/>
                </a:cubicBezTo>
                <a:cubicBezTo>
                  <a:pt x="708033" y="26632"/>
                  <a:pt x="682943" y="38637"/>
                  <a:pt x="682943" y="3863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20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3" y="82096"/>
            <a:ext cx="10515600" cy="766989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 smtClean="0"/>
              <a:t>Erikson’s stages and technology </a:t>
            </a:r>
            <a:r>
              <a:rPr lang="en-CA" sz="1600" dirty="0" smtClean="0"/>
              <a:t>(Rempel &amp; Jerry, in progress…)</a:t>
            </a:r>
            <a:endParaRPr lang="en-CA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062262"/>
              </p:ext>
            </p:extLst>
          </p:nvPr>
        </p:nvGraphicFramePr>
        <p:xfrm>
          <a:off x="304801" y="849085"/>
          <a:ext cx="11299065" cy="5523162"/>
        </p:xfrm>
        <a:graphic>
          <a:graphicData uri="http://schemas.openxmlformats.org/drawingml/2006/table">
            <a:tbl>
              <a:tblPr/>
              <a:tblGrid>
                <a:gridCol w="3180522"/>
                <a:gridCol w="4438640"/>
                <a:gridCol w="3679903"/>
              </a:tblGrid>
              <a:tr h="614044"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 smtClean="0"/>
                        <a:t>Stage</a:t>
                      </a:r>
                      <a:endParaRPr lang="en-CA" sz="3200" b="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 smtClean="0"/>
                        <a:t>Technology  Question</a:t>
                      </a:r>
                      <a:endParaRPr lang="en-CA" sz="3200" b="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 smtClean="0"/>
                        <a:t>Examples</a:t>
                      </a:r>
                      <a:endParaRPr lang="en-CA" sz="3200" b="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88">
                <a:tc>
                  <a:txBody>
                    <a:bodyPr/>
                    <a:lstStyle/>
                    <a:p>
                      <a:r>
                        <a:rPr lang="en-CA" sz="2000" dirty="0"/>
                        <a:t>Basic Trust vs. Mistrust</a:t>
                      </a:r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Can </a:t>
                      </a:r>
                      <a:r>
                        <a:rPr lang="en-CA" sz="2000" dirty="0" smtClean="0"/>
                        <a:t>I trust the tech</a:t>
                      </a:r>
                      <a:r>
                        <a:rPr lang="en-CA" sz="2000" baseline="0" dirty="0" smtClean="0"/>
                        <a:t> to work?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Keeping paper backup, printing emails to store them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02">
                <a:tc>
                  <a:txBody>
                    <a:bodyPr/>
                    <a:lstStyle/>
                    <a:p>
                      <a:r>
                        <a:rPr lang="en-CA" sz="2000" dirty="0"/>
                        <a:t>Autonomy vs. Shame and Doubt</a:t>
                      </a:r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Can I use the tech without help (most of the time)?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Phone crashes, you get it running again without help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514">
                <a:tc>
                  <a:txBody>
                    <a:bodyPr/>
                    <a:lstStyle/>
                    <a:p>
                      <a:r>
                        <a:rPr lang="en-CA" sz="2000" dirty="0"/>
                        <a:t>Initiative vs. Guilt</a:t>
                      </a:r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Is it</a:t>
                      </a:r>
                      <a:r>
                        <a:rPr lang="en-CA" sz="2000" baseline="0" dirty="0" smtClean="0"/>
                        <a:t> okay to use this tech as much as I’d like to, and is it okay to let it involve more and more of my life/who I am?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Exploring</a:t>
                      </a:r>
                      <a:r>
                        <a:rPr lang="en-CA" sz="2000" baseline="0" dirty="0" smtClean="0"/>
                        <a:t> applications to practice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366">
                <a:tc>
                  <a:txBody>
                    <a:bodyPr/>
                    <a:lstStyle/>
                    <a:p>
                      <a:r>
                        <a:rPr lang="en-CA" sz="2000" dirty="0"/>
                        <a:t>Industry vs. Inferiority</a:t>
                      </a:r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Can I </a:t>
                      </a:r>
                      <a:r>
                        <a:rPr lang="en-CA" sz="2000" dirty="0" smtClean="0"/>
                        <a:t>use tech in my life and work in a way that helps me be productive?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Using</a:t>
                      </a:r>
                      <a:r>
                        <a:rPr lang="en-CA" sz="2000" baseline="0" dirty="0" smtClean="0"/>
                        <a:t> tech to a point that it becomes transparent to me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552">
                <a:tc>
                  <a:txBody>
                    <a:bodyPr/>
                    <a:lstStyle/>
                    <a:p>
                      <a:r>
                        <a:rPr lang="en-CA" sz="2000" dirty="0"/>
                        <a:t>Identity vs. Role Confusion</a:t>
                      </a:r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Who </a:t>
                      </a:r>
                      <a:r>
                        <a:rPr lang="en-CA" sz="2000" dirty="0" smtClean="0"/>
                        <a:t>am I and what can </a:t>
                      </a:r>
                      <a:r>
                        <a:rPr lang="en-CA" sz="2000" dirty="0"/>
                        <a:t>I </a:t>
                      </a:r>
                      <a:r>
                        <a:rPr lang="en-CA" sz="2000" dirty="0" smtClean="0"/>
                        <a:t>be with this tech?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Social </a:t>
                      </a:r>
                      <a:r>
                        <a:rPr lang="en-CA" sz="2000" dirty="0" smtClean="0"/>
                        <a:t>relationships and online persona(s), Goffman’s presentation of self stuff </a:t>
                      </a:r>
                      <a:endParaRPr lang="en-CA" sz="2000" dirty="0"/>
                    </a:p>
                  </a:txBody>
                  <a:tcPr marL="58018" marR="58018" marT="29009" marB="290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FB88-5956-42A6-909D-2C155AA5E6E3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19" y="6246986"/>
            <a:ext cx="1686402" cy="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7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70"/>
            <a:ext cx="10515600" cy="742458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/>
              <a:t>Technology as a Professional Competency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 smtClean="0"/>
              <a:t>Competence model: Knowledge, Skills, Judgment, Diligence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Can I say that I know the technology that I employ in my practice?</a:t>
            </a:r>
          </a:p>
          <a:p>
            <a:r>
              <a:rPr lang="en-CA" dirty="0" smtClean="0"/>
              <a:t>Can I say that I can </a:t>
            </a:r>
            <a:r>
              <a:rPr lang="en-CA" dirty="0"/>
              <a:t>effectively use the </a:t>
            </a:r>
            <a:r>
              <a:rPr lang="en-CA" dirty="0" smtClean="0"/>
              <a:t>technology I employ in my practice?</a:t>
            </a:r>
          </a:p>
          <a:p>
            <a:r>
              <a:rPr lang="en-CA" dirty="0" smtClean="0"/>
              <a:t>Can I say that I use the technology in my practice in a way that is consistent with good clinical/professional judgment as understood in the Code of Ethics and Standards of Practice?</a:t>
            </a:r>
          </a:p>
          <a:p>
            <a:r>
              <a:rPr lang="en-CA" dirty="0" smtClean="0"/>
              <a:t>Do I stay up to date with all aspects of my technology? (e.g., software updates, security issues, changes in usage scenarios, etc.)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FB88-5956-42A6-909D-2C155AA5E6E3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91" y="5955061"/>
            <a:ext cx="1686402" cy="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0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/>
              <a:t>Interim Conclusions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“Good technology practice is good, ethical counselling practice”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“There will always be some level of risk when using technology”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“We must come to terms with our own comfort with technology”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“View technology in professional practice as an issue of competence”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FB88-5956-42A6-909D-2C155AA5E6E3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91" y="5955061"/>
            <a:ext cx="1686402" cy="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3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631</Words>
  <Application>Microsoft Office PowerPoint</Application>
  <PresentationFormat>Custom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Technology in Counselling: Inevitable, Predictable and Ethical</vt:lpstr>
      <vt:lpstr>In our very short time together, please remember these three things from me:</vt:lpstr>
      <vt:lpstr>Technology and Counselling It’s not just inevitable, it’s already here</vt:lpstr>
      <vt:lpstr>We do have an idea of what’s coming…</vt:lpstr>
      <vt:lpstr>Slide 5</vt:lpstr>
      <vt:lpstr>Slide 6</vt:lpstr>
      <vt:lpstr>Erikson’s stages and technology (Rempel &amp; Jerry, in progress…)</vt:lpstr>
      <vt:lpstr>Technology as a Professional Competency</vt:lpstr>
      <vt:lpstr>Interim Conclusions</vt:lpstr>
      <vt:lpstr>And remember….</vt:lpstr>
      <vt:lpstr>Refs and Bib</vt:lpstr>
      <vt:lpstr>Images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Jerry</dc:creator>
  <cp:lastModifiedBy>nicole</cp:lastModifiedBy>
  <cp:revision>60</cp:revision>
  <dcterms:created xsi:type="dcterms:W3CDTF">2014-04-27T19:07:10Z</dcterms:created>
  <dcterms:modified xsi:type="dcterms:W3CDTF">2014-05-20T21:11:55Z</dcterms:modified>
</cp:coreProperties>
</file>